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6"/>
  </p:notesMasterIdLst>
  <p:handoutMasterIdLst>
    <p:handoutMasterId r:id="rId17"/>
  </p:handoutMasterIdLst>
  <p:sldIdLst>
    <p:sldId id="586" r:id="rId2"/>
    <p:sldId id="257" r:id="rId3"/>
    <p:sldId id="571" r:id="rId4"/>
    <p:sldId id="574" r:id="rId5"/>
    <p:sldId id="573" r:id="rId6"/>
    <p:sldId id="578" r:id="rId7"/>
    <p:sldId id="570" r:id="rId8"/>
    <p:sldId id="575" r:id="rId9"/>
    <p:sldId id="579" r:id="rId10"/>
    <p:sldId id="580" r:id="rId11"/>
    <p:sldId id="581" r:id="rId12"/>
    <p:sldId id="584" r:id="rId13"/>
    <p:sldId id="576" r:id="rId14"/>
    <p:sldId id="585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rrows Diagram" id="{B6D18F6B-13C0-4689-8D47-3BF47272F27F}">
          <p14:sldIdLst>
            <p14:sldId id="586"/>
            <p14:sldId id="257"/>
            <p14:sldId id="571"/>
            <p14:sldId id="574"/>
            <p14:sldId id="573"/>
            <p14:sldId id="578"/>
            <p14:sldId id="570"/>
            <p14:sldId id="575"/>
            <p14:sldId id="579"/>
            <p14:sldId id="580"/>
            <p14:sldId id="581"/>
            <p14:sldId id="584"/>
            <p14:sldId id="576"/>
            <p14:sldId id="585"/>
          </p14:sldIdLst>
        </p14:section>
        <p14:section name="Puzzle Diagram" id="{5EBB697D-5F3A-4619-95B1-18B26D293295}">
          <p14:sldIdLst/>
        </p14:section>
        <p14:section name="Gear Diagram" id="{78BEFFB9-BDDE-431B-8DAD-F147F3B1C6A0}">
          <p14:sldIdLst/>
        </p14:section>
        <p14:section name="Matrix Diagram" id="{5A07AFEB-75C5-487C-BCB4-8E975429D77E}">
          <p14:sldIdLst/>
        </p14:section>
        <p14:section name="Cycle Process" id="{50B0BF03-0985-4946-9592-3190EDAD1A23}">
          <p14:sldIdLst/>
        </p14:section>
        <p14:section name="Gantt Chart" id="{904EEEBC-31A4-4D7F-9ED6-F86ACB6EF018}">
          <p14:sldIdLst/>
        </p14:section>
        <p14:section name="Calendar 2015" id="{4B913258-86AC-4206-ABBC-306309849869}">
          <p14:sldIdLst/>
        </p14:section>
        <p14:section name="Timeline Process" id="{1F6949EA-DE10-4B90-9A09-64B6B4AE90B7}">
          <p14:sldIdLst/>
        </p14:section>
        <p14:section name="Step-by-Step Process" id="{BDC0C192-FFAA-40AD-BF84-0A75CEC29620}">
          <p14:sldIdLst/>
        </p14:section>
        <p14:section name="Funnel Diagram" id="{FD38EE9E-CE02-429A-B76D-12B3C50F77C2}">
          <p14:sldIdLst/>
        </p14:section>
        <p14:section name="Mindmap" id="{BEFC53BC-F424-468E-AD29-25E3B3BA7D55}">
          <p14:sldIdLst/>
        </p14:section>
        <p14:section name="Tree Diagram" id="{396C7869-A3CD-4176-9DFB-FDC97C7466AD}">
          <p14:sldIdLst/>
        </p14:section>
        <p14:section name="Pyramid Diagram" id="{BF303E46-BAA6-46CA-B5F4-147B666F822A}">
          <p14:sldIdLst/>
        </p14:section>
        <p14:section name="Flowchart" id="{85D94DD8-C343-4EA1-803B-2037E9588492}">
          <p14:sldIdLst/>
        </p14:section>
        <p14:section name="Fishbone Diagram" id="{1B606730-6E71-42BB-8321-D12902EDFCA7}">
          <p14:sldIdLst/>
        </p14:section>
        <p14:section name="Map Diagram" id="{355EE30E-99BA-41F4-A409-8A241F946D9C}">
          <p14:sldIdLst/>
        </p14:section>
        <p14:section name="Iceberg Diagram" id="{FF92EB0E-4839-4D74-ABCD-7B20D7FF76F8}">
          <p14:sldIdLst/>
        </p14:section>
        <p14:section name="Pricelist Table" id="{5E179C74-804D-4F9F-9688-0D9697A7DDA7}">
          <p14:sldIdLst/>
        </p14:section>
        <p14:section name="3D Layers Diagram" id="{A1CCEBDB-9B94-4B64-8EFA-7B7DA18384E7}">
          <p14:sldIdLst/>
        </p14:section>
        <p14:section name="Comparison / proposition" id="{50F87C0F-1B7F-424A-AC8C-7BF367B1970C}">
          <p14:sldIdLst/>
        </p14:section>
        <p14:section name="Business Model" id="{C01F8ABC-4008-48CE-B62C-64BEF1F37574}">
          <p14:sldIdLst/>
        </p14:section>
        <p14:section name="Human Diagram" id="{578B14A7-58BB-4183-A73C-665BBC05F710}">
          <p14:sldIdLst/>
        </p14:section>
        <p14:section name="Road Diagram" id="{DD9FA14E-9415-4144-873F-5D6CFBF4D8E1}">
          <p14:sldIdLst/>
        </p14:section>
        <p14:section name="Gadget Diagram" id="{4CD4ABD5-5BAA-4108-86AF-7DED4EC6DF93}">
          <p14:sldIdLst/>
        </p14:section>
        <p14:section name="Mockup Template" id="{5DD95A02-F785-4B87-AAA9-183570F07D22}">
          <p14:sldIdLst/>
        </p14:section>
        <p14:section name="Portfolio" id="{BA390565-5CD7-44F5-8FE9-B359590A0BFC}">
          <p14:sldIdLst/>
        </p14:section>
        <p14:section name="Team/ Photo Slide" id="{6BE9D522-C8CD-4D08-88EF-5D9323F1E807}">
          <p14:sldIdLst/>
        </p14:section>
        <p14:section name="Hierarchy" id="{05BE700D-4A3D-496C-8147-B1F208F5F0B1}">
          <p14:sldIdLst/>
        </p14:section>
        <p14:section name="Energy Diagram" id="{19024546-5A2D-444D-93AB-5DB161A06C34}">
          <p14:sldIdLst/>
        </p14:section>
        <p14:section name="Environment Diagram" id="{D8E4D9E5-5567-4351-8B7F-442522BC5E17}">
          <p14:sldIdLst/>
        </p14:section>
        <p14:section name="Technology Diagram" id="{97B26582-CC5F-48F5-A846-278EA826C549}">
          <p14:sldIdLst/>
        </p14:section>
        <p14:section name="Security Diagram" id="{E8BE48A3-7AC8-4CC7-A403-30D95D2586C8}">
          <p14:sldIdLst/>
        </p14:section>
        <p14:section name="Finance Diagram" id="{BAAB6C5E-109A-47E8-9E86-01C9BE31C3DB}">
          <p14:sldIdLst/>
        </p14:section>
        <p14:section name="Creative Diagram" id="{9705E2B5-615D-4737-AD23-8E25FF304395}">
          <p14:sldIdLst/>
        </p14:section>
        <p14:section name="Science Diagram" id="{2833A231-1084-4DCF-A542-119AA5ED2434}">
          <p14:sldIdLst/>
        </p14:section>
        <p14:section name="Health" id="{9E723CDD-AAB0-46CA-ABAE-2CED2ABC56E9}">
          <p14:sldIdLst/>
        </p14:section>
        <p14:section name="Training" id="{D08A28FA-DA1A-4D99-A158-7FBBCF4ACCA9}">
          <p14:sldIdLst/>
        </p14:section>
        <p14:section name="Property" id="{E9406AC2-350F-4E06-A0DA-5D506774A3AA}">
          <p14:sldIdLst/>
        </p14:section>
        <p14:section name="Chart" id="{AEA3F791-3B71-47EA-8ABE-FA4511B5CB5C}">
          <p14:sldIdLst/>
        </p14:section>
        <p14:section name="Testimonial / Client List" id="{50249823-F496-47D5-B746-0BD6C69E56E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  <a:srgbClr val="52361E"/>
    <a:srgbClr val="A86E3E"/>
    <a:srgbClr val="D3A577"/>
    <a:srgbClr val="83C937"/>
    <a:srgbClr val="FFE9D9"/>
    <a:srgbClr val="FFCC99"/>
    <a:srgbClr val="006BB4"/>
    <a:srgbClr val="53B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3" autoAdjust="0"/>
    <p:restoredTop sz="87227" autoAdjust="0"/>
  </p:normalViewPr>
  <p:slideViewPr>
    <p:cSldViewPr snapToGrid="0">
      <p:cViewPr varScale="1">
        <p:scale>
          <a:sx n="79" d="100"/>
          <a:sy n="79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0513D-7F16-4B05-8E33-97F4B99D2579}" type="datetimeFigureOut">
              <a:rPr lang="tr-TR" smtClean="0"/>
              <a:pPr/>
              <a:t>02.11.2020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0BD-9EFB-473C-B142-F3BBDBAA0F3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02/11/2020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7802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414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Just Resize</a:t>
            </a:r>
            <a:r>
              <a:rPr lang="id-ID" baseline="0" dirty="0"/>
              <a:t> the Square inside battery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492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192D-E941-4539-95FB-31BD6E215A43}" type="datetime1">
              <a:rPr lang="id-ID" smtClean="0"/>
              <a:pPr/>
              <a:t>02/11/2020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880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9899-86D2-468C-B8EF-B1408E3D27F9}" type="datetime1">
              <a:rPr lang="id-ID" smtClean="0"/>
              <a:pPr/>
              <a:t>02/11/2020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355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041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20F3-7995-41B7-9BE0-065FA8990711}" type="datetime1">
              <a:rPr lang="id-ID" smtClean="0"/>
              <a:pPr/>
              <a:t>02/11/2020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/>
              <a:t>www.rehberlikservisim.com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692" r:id="rId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Yuvarlatılmış Dikdörtgen"/>
          <p:cNvSpPr/>
          <p:nvPr/>
        </p:nvSpPr>
        <p:spPr>
          <a:xfrm>
            <a:off x="0" y="0"/>
            <a:ext cx="9258301" cy="21526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443202" y="2777728"/>
            <a:ext cx="1377554" cy="651272"/>
          </a:xfrm>
          <a:custGeom>
            <a:avLst/>
            <a:gdLst>
              <a:gd name="T0" fmla="*/ 180 w 662"/>
              <a:gd name="T1" fmla="*/ 303 h 312"/>
              <a:gd name="T2" fmla="*/ 229 w 662"/>
              <a:gd name="T3" fmla="*/ 273 h 312"/>
              <a:gd name="T4" fmla="*/ 444 w 662"/>
              <a:gd name="T5" fmla="*/ 286 h 312"/>
              <a:gd name="T6" fmla="*/ 478 w 662"/>
              <a:gd name="T7" fmla="*/ 312 h 312"/>
              <a:gd name="T8" fmla="*/ 662 w 662"/>
              <a:gd name="T9" fmla="*/ 128 h 312"/>
              <a:gd name="T10" fmla="*/ 423 w 662"/>
              <a:gd name="T11" fmla="*/ 9 h 312"/>
              <a:gd name="T12" fmla="*/ 364 w 662"/>
              <a:gd name="T13" fmla="*/ 2 h 312"/>
              <a:gd name="T14" fmla="*/ 360 w 662"/>
              <a:gd name="T15" fmla="*/ 1 h 312"/>
              <a:gd name="T16" fmla="*/ 329 w 662"/>
              <a:gd name="T17" fmla="*/ 0 h 312"/>
              <a:gd name="T18" fmla="*/ 281 w 662"/>
              <a:gd name="T19" fmla="*/ 3 h 312"/>
              <a:gd name="T20" fmla="*/ 261 w 662"/>
              <a:gd name="T21" fmla="*/ 5 h 312"/>
              <a:gd name="T22" fmla="*/ 16 w 662"/>
              <a:gd name="T23" fmla="*/ 110 h 312"/>
              <a:gd name="T24" fmla="*/ 0 w 662"/>
              <a:gd name="T25" fmla="*/ 124 h 312"/>
              <a:gd name="T26" fmla="*/ 180 w 662"/>
              <a:gd name="T27" fmla="*/ 30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62" h="312">
                <a:moveTo>
                  <a:pt x="180" y="303"/>
                </a:moveTo>
                <a:cubicBezTo>
                  <a:pt x="194" y="292"/>
                  <a:pt x="211" y="281"/>
                  <a:pt x="229" y="273"/>
                </a:cubicBezTo>
                <a:cubicBezTo>
                  <a:pt x="302" y="238"/>
                  <a:pt x="375" y="244"/>
                  <a:pt x="444" y="286"/>
                </a:cubicBezTo>
                <a:cubicBezTo>
                  <a:pt x="456" y="294"/>
                  <a:pt x="467" y="303"/>
                  <a:pt x="478" y="312"/>
                </a:cubicBezTo>
                <a:cubicBezTo>
                  <a:pt x="662" y="128"/>
                  <a:pt x="662" y="128"/>
                  <a:pt x="662" y="128"/>
                </a:cubicBezTo>
                <a:cubicBezTo>
                  <a:pt x="595" y="67"/>
                  <a:pt x="515" y="28"/>
                  <a:pt x="423" y="9"/>
                </a:cubicBezTo>
                <a:cubicBezTo>
                  <a:pt x="404" y="6"/>
                  <a:pt x="384" y="4"/>
                  <a:pt x="364" y="2"/>
                </a:cubicBezTo>
                <a:cubicBezTo>
                  <a:pt x="363" y="2"/>
                  <a:pt x="361" y="1"/>
                  <a:pt x="360" y="1"/>
                </a:cubicBezTo>
                <a:cubicBezTo>
                  <a:pt x="358" y="1"/>
                  <a:pt x="343" y="0"/>
                  <a:pt x="329" y="0"/>
                </a:cubicBezTo>
                <a:cubicBezTo>
                  <a:pt x="313" y="1"/>
                  <a:pt x="292" y="1"/>
                  <a:pt x="281" y="3"/>
                </a:cubicBezTo>
                <a:cubicBezTo>
                  <a:pt x="274" y="3"/>
                  <a:pt x="267" y="4"/>
                  <a:pt x="261" y="5"/>
                </a:cubicBezTo>
                <a:cubicBezTo>
                  <a:pt x="169" y="17"/>
                  <a:pt x="88" y="52"/>
                  <a:pt x="16" y="110"/>
                </a:cubicBezTo>
                <a:cubicBezTo>
                  <a:pt x="11" y="114"/>
                  <a:pt x="5" y="119"/>
                  <a:pt x="0" y="124"/>
                </a:cubicBezTo>
                <a:lnTo>
                  <a:pt x="180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154572" y="3046809"/>
            <a:ext cx="4661297" cy="1514475"/>
          </a:xfrm>
          <a:custGeom>
            <a:avLst/>
            <a:gdLst>
              <a:gd name="T0" fmla="*/ 1927 w 2239"/>
              <a:gd name="T1" fmla="*/ 472 h 726"/>
              <a:gd name="T2" fmla="*/ 1939 w 2239"/>
              <a:gd name="T3" fmla="*/ 503 h 726"/>
              <a:gd name="T4" fmla="*/ 2054 w 2239"/>
              <a:gd name="T5" fmla="*/ 667 h 726"/>
              <a:gd name="T6" fmla="*/ 2239 w 2239"/>
              <a:gd name="T7" fmla="*/ 482 h 726"/>
              <a:gd name="T8" fmla="*/ 2206 w 2239"/>
              <a:gd name="T9" fmla="*/ 445 h 726"/>
              <a:gd name="T10" fmla="*/ 2169 w 2239"/>
              <a:gd name="T11" fmla="*/ 316 h 726"/>
              <a:gd name="T12" fmla="*/ 2234 w 2239"/>
              <a:gd name="T13" fmla="*/ 180 h 726"/>
              <a:gd name="T14" fmla="*/ 2054 w 2239"/>
              <a:gd name="T15" fmla="*/ 0 h 726"/>
              <a:gd name="T16" fmla="*/ 1933 w 2239"/>
              <a:gd name="T17" fmla="*/ 177 h 726"/>
              <a:gd name="T18" fmla="*/ 1874 w 2239"/>
              <a:gd name="T19" fmla="*/ 208 h 726"/>
              <a:gd name="T20" fmla="*/ 87 w 2239"/>
              <a:gd name="T21" fmla="*/ 208 h 726"/>
              <a:gd name="T22" fmla="*/ 26 w 2239"/>
              <a:gd name="T23" fmla="*/ 234 h 726"/>
              <a:gd name="T24" fmla="*/ 0 w 2239"/>
              <a:gd name="T25" fmla="*/ 295 h 726"/>
              <a:gd name="T26" fmla="*/ 0 w 2239"/>
              <a:gd name="T27" fmla="*/ 355 h 726"/>
              <a:gd name="T28" fmla="*/ 26 w 2239"/>
              <a:gd name="T29" fmla="*/ 417 h 726"/>
              <a:gd name="T30" fmla="*/ 87 w 2239"/>
              <a:gd name="T31" fmla="*/ 442 h 726"/>
              <a:gd name="T32" fmla="*/ 127 w 2239"/>
              <a:gd name="T33" fmla="*/ 442 h 726"/>
              <a:gd name="T34" fmla="*/ 161 w 2239"/>
              <a:gd name="T35" fmla="*/ 456 h 726"/>
              <a:gd name="T36" fmla="*/ 176 w 2239"/>
              <a:gd name="T37" fmla="*/ 491 h 726"/>
              <a:gd name="T38" fmla="*/ 176 w 2239"/>
              <a:gd name="T39" fmla="*/ 569 h 726"/>
              <a:gd name="T40" fmla="*/ 224 w 2239"/>
              <a:gd name="T41" fmla="*/ 618 h 726"/>
              <a:gd name="T42" fmla="*/ 242 w 2239"/>
              <a:gd name="T43" fmla="*/ 618 h 726"/>
              <a:gd name="T44" fmla="*/ 291 w 2239"/>
              <a:gd name="T45" fmla="*/ 667 h 726"/>
              <a:gd name="T46" fmla="*/ 291 w 2239"/>
              <a:gd name="T47" fmla="*/ 678 h 726"/>
              <a:gd name="T48" fmla="*/ 305 w 2239"/>
              <a:gd name="T49" fmla="*/ 712 h 726"/>
              <a:gd name="T50" fmla="*/ 340 w 2239"/>
              <a:gd name="T51" fmla="*/ 726 h 726"/>
              <a:gd name="T52" fmla="*/ 455 w 2239"/>
              <a:gd name="T53" fmla="*/ 726 h 726"/>
              <a:gd name="T54" fmla="*/ 504 w 2239"/>
              <a:gd name="T55" fmla="*/ 677 h 726"/>
              <a:gd name="T56" fmla="*/ 504 w 2239"/>
              <a:gd name="T57" fmla="*/ 667 h 726"/>
              <a:gd name="T58" fmla="*/ 553 w 2239"/>
              <a:gd name="T59" fmla="*/ 618 h 726"/>
              <a:gd name="T60" fmla="*/ 570 w 2239"/>
              <a:gd name="T61" fmla="*/ 618 h 726"/>
              <a:gd name="T62" fmla="*/ 605 w 2239"/>
              <a:gd name="T63" fmla="*/ 603 h 726"/>
              <a:gd name="T64" fmla="*/ 619 w 2239"/>
              <a:gd name="T65" fmla="*/ 569 h 726"/>
              <a:gd name="T66" fmla="*/ 619 w 2239"/>
              <a:gd name="T67" fmla="*/ 491 h 726"/>
              <a:gd name="T68" fmla="*/ 668 w 2239"/>
              <a:gd name="T69" fmla="*/ 442 h 726"/>
              <a:gd name="T70" fmla="*/ 1797 w 2239"/>
              <a:gd name="T71" fmla="*/ 441 h 726"/>
              <a:gd name="T72" fmla="*/ 1927 w 2239"/>
              <a:gd name="T73" fmla="*/ 472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39" h="726">
                <a:moveTo>
                  <a:pt x="1927" y="472"/>
                </a:moveTo>
                <a:cubicBezTo>
                  <a:pt x="1931" y="483"/>
                  <a:pt x="1935" y="493"/>
                  <a:pt x="1939" y="503"/>
                </a:cubicBezTo>
                <a:cubicBezTo>
                  <a:pt x="1966" y="568"/>
                  <a:pt x="2005" y="622"/>
                  <a:pt x="2054" y="667"/>
                </a:cubicBezTo>
                <a:cubicBezTo>
                  <a:pt x="2239" y="482"/>
                  <a:pt x="2239" y="482"/>
                  <a:pt x="2239" y="482"/>
                </a:cubicBezTo>
                <a:cubicBezTo>
                  <a:pt x="2227" y="471"/>
                  <a:pt x="2216" y="459"/>
                  <a:pt x="2206" y="445"/>
                </a:cubicBezTo>
                <a:cubicBezTo>
                  <a:pt x="2177" y="407"/>
                  <a:pt x="2165" y="363"/>
                  <a:pt x="2169" y="316"/>
                </a:cubicBezTo>
                <a:cubicBezTo>
                  <a:pt x="2173" y="259"/>
                  <a:pt x="2196" y="213"/>
                  <a:pt x="2234" y="180"/>
                </a:cubicBezTo>
                <a:cubicBezTo>
                  <a:pt x="2054" y="0"/>
                  <a:pt x="2054" y="0"/>
                  <a:pt x="2054" y="0"/>
                </a:cubicBezTo>
                <a:cubicBezTo>
                  <a:pt x="1991" y="59"/>
                  <a:pt x="1941" y="140"/>
                  <a:pt x="1933" y="177"/>
                </a:cubicBezTo>
                <a:cubicBezTo>
                  <a:pt x="1933" y="178"/>
                  <a:pt x="1932" y="207"/>
                  <a:pt x="1874" y="208"/>
                </a:cubicBezTo>
                <a:cubicBezTo>
                  <a:pt x="1491" y="211"/>
                  <a:pt x="544" y="208"/>
                  <a:pt x="87" y="208"/>
                </a:cubicBezTo>
                <a:cubicBezTo>
                  <a:pt x="64" y="208"/>
                  <a:pt x="42" y="217"/>
                  <a:pt x="26" y="234"/>
                </a:cubicBezTo>
                <a:cubicBezTo>
                  <a:pt x="9" y="250"/>
                  <a:pt x="0" y="272"/>
                  <a:pt x="0" y="295"/>
                </a:cubicBezTo>
                <a:cubicBezTo>
                  <a:pt x="0" y="355"/>
                  <a:pt x="0" y="355"/>
                  <a:pt x="0" y="355"/>
                </a:cubicBezTo>
                <a:cubicBezTo>
                  <a:pt x="0" y="378"/>
                  <a:pt x="9" y="400"/>
                  <a:pt x="26" y="417"/>
                </a:cubicBezTo>
                <a:cubicBezTo>
                  <a:pt x="42" y="433"/>
                  <a:pt x="64" y="442"/>
                  <a:pt x="87" y="442"/>
                </a:cubicBezTo>
                <a:cubicBezTo>
                  <a:pt x="100" y="442"/>
                  <a:pt x="113" y="442"/>
                  <a:pt x="127" y="442"/>
                </a:cubicBezTo>
                <a:cubicBezTo>
                  <a:pt x="140" y="442"/>
                  <a:pt x="152" y="447"/>
                  <a:pt x="161" y="456"/>
                </a:cubicBezTo>
                <a:cubicBezTo>
                  <a:pt x="171" y="465"/>
                  <a:pt x="176" y="478"/>
                  <a:pt x="176" y="491"/>
                </a:cubicBezTo>
                <a:cubicBezTo>
                  <a:pt x="176" y="569"/>
                  <a:pt x="176" y="569"/>
                  <a:pt x="176" y="569"/>
                </a:cubicBezTo>
                <a:cubicBezTo>
                  <a:pt x="176" y="596"/>
                  <a:pt x="198" y="618"/>
                  <a:pt x="224" y="618"/>
                </a:cubicBezTo>
                <a:cubicBezTo>
                  <a:pt x="242" y="618"/>
                  <a:pt x="242" y="618"/>
                  <a:pt x="242" y="618"/>
                </a:cubicBezTo>
                <a:cubicBezTo>
                  <a:pt x="269" y="618"/>
                  <a:pt x="291" y="640"/>
                  <a:pt x="291" y="667"/>
                </a:cubicBezTo>
                <a:cubicBezTo>
                  <a:pt x="291" y="678"/>
                  <a:pt x="291" y="678"/>
                  <a:pt x="291" y="678"/>
                </a:cubicBezTo>
                <a:cubicBezTo>
                  <a:pt x="291" y="691"/>
                  <a:pt x="296" y="703"/>
                  <a:pt x="305" y="712"/>
                </a:cubicBezTo>
                <a:cubicBezTo>
                  <a:pt x="314" y="721"/>
                  <a:pt x="327" y="726"/>
                  <a:pt x="340" y="726"/>
                </a:cubicBezTo>
                <a:cubicBezTo>
                  <a:pt x="455" y="726"/>
                  <a:pt x="455" y="726"/>
                  <a:pt x="455" y="726"/>
                </a:cubicBezTo>
                <a:cubicBezTo>
                  <a:pt x="482" y="726"/>
                  <a:pt x="504" y="704"/>
                  <a:pt x="504" y="677"/>
                </a:cubicBezTo>
                <a:cubicBezTo>
                  <a:pt x="504" y="667"/>
                  <a:pt x="504" y="667"/>
                  <a:pt x="504" y="667"/>
                </a:cubicBezTo>
                <a:cubicBezTo>
                  <a:pt x="504" y="640"/>
                  <a:pt x="526" y="618"/>
                  <a:pt x="553" y="618"/>
                </a:cubicBezTo>
                <a:cubicBezTo>
                  <a:pt x="570" y="618"/>
                  <a:pt x="570" y="618"/>
                  <a:pt x="570" y="618"/>
                </a:cubicBezTo>
                <a:cubicBezTo>
                  <a:pt x="583" y="618"/>
                  <a:pt x="596" y="613"/>
                  <a:pt x="605" y="603"/>
                </a:cubicBezTo>
                <a:cubicBezTo>
                  <a:pt x="614" y="594"/>
                  <a:pt x="619" y="582"/>
                  <a:pt x="619" y="569"/>
                </a:cubicBezTo>
                <a:cubicBezTo>
                  <a:pt x="619" y="491"/>
                  <a:pt x="619" y="491"/>
                  <a:pt x="619" y="491"/>
                </a:cubicBezTo>
                <a:cubicBezTo>
                  <a:pt x="619" y="464"/>
                  <a:pt x="641" y="442"/>
                  <a:pt x="668" y="442"/>
                </a:cubicBezTo>
                <a:cubicBezTo>
                  <a:pt x="1092" y="442"/>
                  <a:pt x="1570" y="441"/>
                  <a:pt x="1797" y="441"/>
                </a:cubicBezTo>
                <a:cubicBezTo>
                  <a:pt x="1863" y="441"/>
                  <a:pt x="1922" y="455"/>
                  <a:pt x="1927" y="4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443202" y="4044553"/>
            <a:ext cx="1377554" cy="663179"/>
          </a:xfrm>
          <a:custGeom>
            <a:avLst/>
            <a:gdLst>
              <a:gd name="T0" fmla="*/ 472 w 662"/>
              <a:gd name="T1" fmla="*/ 0 h 318"/>
              <a:gd name="T2" fmla="*/ 454 w 662"/>
              <a:gd name="T3" fmla="*/ 15 h 318"/>
              <a:gd name="T4" fmla="*/ 318 w 662"/>
              <a:gd name="T5" fmla="*/ 58 h 318"/>
              <a:gd name="T6" fmla="*/ 185 w 662"/>
              <a:gd name="T7" fmla="*/ 9 h 318"/>
              <a:gd name="T8" fmla="*/ 0 w 662"/>
              <a:gd name="T9" fmla="*/ 194 h 318"/>
              <a:gd name="T10" fmla="*/ 103 w 662"/>
              <a:gd name="T11" fmla="*/ 264 h 318"/>
              <a:gd name="T12" fmla="*/ 294 w 662"/>
              <a:gd name="T13" fmla="*/ 316 h 318"/>
              <a:gd name="T14" fmla="*/ 297 w 662"/>
              <a:gd name="T15" fmla="*/ 317 h 318"/>
              <a:gd name="T16" fmla="*/ 329 w 662"/>
              <a:gd name="T17" fmla="*/ 317 h 318"/>
              <a:gd name="T18" fmla="*/ 376 w 662"/>
              <a:gd name="T19" fmla="*/ 315 h 318"/>
              <a:gd name="T20" fmla="*/ 396 w 662"/>
              <a:gd name="T21" fmla="*/ 313 h 318"/>
              <a:gd name="T22" fmla="*/ 662 w 662"/>
              <a:gd name="T23" fmla="*/ 190 h 318"/>
              <a:gd name="T24" fmla="*/ 472 w 662"/>
              <a:gd name="T25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2" h="318">
                <a:moveTo>
                  <a:pt x="472" y="0"/>
                </a:moveTo>
                <a:cubicBezTo>
                  <a:pt x="467" y="6"/>
                  <a:pt x="461" y="11"/>
                  <a:pt x="454" y="15"/>
                </a:cubicBezTo>
                <a:cubicBezTo>
                  <a:pt x="416" y="44"/>
                  <a:pt x="372" y="57"/>
                  <a:pt x="318" y="58"/>
                </a:cubicBezTo>
                <a:cubicBezTo>
                  <a:pt x="269" y="56"/>
                  <a:pt x="223" y="41"/>
                  <a:pt x="185" y="9"/>
                </a:cubicBezTo>
                <a:cubicBezTo>
                  <a:pt x="0" y="194"/>
                  <a:pt x="0" y="194"/>
                  <a:pt x="0" y="194"/>
                </a:cubicBezTo>
                <a:cubicBezTo>
                  <a:pt x="30" y="221"/>
                  <a:pt x="65" y="244"/>
                  <a:pt x="103" y="264"/>
                </a:cubicBezTo>
                <a:cubicBezTo>
                  <a:pt x="163" y="295"/>
                  <a:pt x="226" y="312"/>
                  <a:pt x="294" y="316"/>
                </a:cubicBezTo>
                <a:cubicBezTo>
                  <a:pt x="295" y="316"/>
                  <a:pt x="296" y="316"/>
                  <a:pt x="297" y="317"/>
                </a:cubicBezTo>
                <a:cubicBezTo>
                  <a:pt x="299" y="317"/>
                  <a:pt x="313" y="317"/>
                  <a:pt x="329" y="317"/>
                </a:cubicBezTo>
                <a:cubicBezTo>
                  <a:pt x="344" y="318"/>
                  <a:pt x="365" y="316"/>
                  <a:pt x="376" y="315"/>
                </a:cubicBezTo>
                <a:cubicBezTo>
                  <a:pt x="383" y="314"/>
                  <a:pt x="390" y="314"/>
                  <a:pt x="396" y="313"/>
                </a:cubicBezTo>
                <a:cubicBezTo>
                  <a:pt x="498" y="299"/>
                  <a:pt x="587" y="258"/>
                  <a:pt x="662" y="190"/>
                </a:cubicBezTo>
                <a:lnTo>
                  <a:pt x="47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38565" y="3055144"/>
            <a:ext cx="695325" cy="1372791"/>
          </a:xfrm>
          <a:custGeom>
            <a:avLst/>
            <a:gdLst>
              <a:gd name="T0" fmla="*/ 332 w 334"/>
              <a:gd name="T1" fmla="*/ 286 h 658"/>
              <a:gd name="T2" fmla="*/ 329 w 334"/>
              <a:gd name="T3" fmla="*/ 267 h 658"/>
              <a:gd name="T4" fmla="*/ 232 w 334"/>
              <a:gd name="T5" fmla="*/ 46 h 658"/>
              <a:gd name="T6" fmla="*/ 190 w 334"/>
              <a:gd name="T7" fmla="*/ 0 h 658"/>
              <a:gd name="T8" fmla="*/ 5 w 334"/>
              <a:gd name="T9" fmla="*/ 185 h 658"/>
              <a:gd name="T10" fmla="*/ 58 w 334"/>
              <a:gd name="T11" fmla="*/ 287 h 658"/>
              <a:gd name="T12" fmla="*/ 0 w 334"/>
              <a:gd name="T13" fmla="*/ 469 h 658"/>
              <a:gd name="T14" fmla="*/ 190 w 334"/>
              <a:gd name="T15" fmla="*/ 658 h 658"/>
              <a:gd name="T16" fmla="*/ 193 w 334"/>
              <a:gd name="T17" fmla="*/ 655 h 658"/>
              <a:gd name="T18" fmla="*/ 325 w 334"/>
              <a:gd name="T19" fmla="*/ 419 h 658"/>
              <a:gd name="T20" fmla="*/ 333 w 334"/>
              <a:gd name="T21" fmla="*/ 364 h 658"/>
              <a:gd name="T22" fmla="*/ 333 w 334"/>
              <a:gd name="T23" fmla="*/ 360 h 658"/>
              <a:gd name="T24" fmla="*/ 334 w 334"/>
              <a:gd name="T25" fmla="*/ 330 h 658"/>
              <a:gd name="T26" fmla="*/ 332 w 334"/>
              <a:gd name="T27" fmla="*/ 286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4" h="658">
                <a:moveTo>
                  <a:pt x="332" y="286"/>
                </a:moveTo>
                <a:cubicBezTo>
                  <a:pt x="331" y="279"/>
                  <a:pt x="330" y="274"/>
                  <a:pt x="329" y="267"/>
                </a:cubicBezTo>
                <a:cubicBezTo>
                  <a:pt x="318" y="185"/>
                  <a:pt x="285" y="111"/>
                  <a:pt x="232" y="46"/>
                </a:cubicBezTo>
                <a:cubicBezTo>
                  <a:pt x="218" y="30"/>
                  <a:pt x="204" y="15"/>
                  <a:pt x="190" y="0"/>
                </a:cubicBezTo>
                <a:cubicBezTo>
                  <a:pt x="5" y="185"/>
                  <a:pt x="5" y="185"/>
                  <a:pt x="5" y="185"/>
                </a:cubicBezTo>
                <a:cubicBezTo>
                  <a:pt x="33" y="212"/>
                  <a:pt x="51" y="246"/>
                  <a:pt x="58" y="287"/>
                </a:cubicBezTo>
                <a:cubicBezTo>
                  <a:pt x="71" y="360"/>
                  <a:pt x="50" y="421"/>
                  <a:pt x="0" y="469"/>
                </a:cubicBezTo>
                <a:cubicBezTo>
                  <a:pt x="190" y="658"/>
                  <a:pt x="190" y="658"/>
                  <a:pt x="190" y="658"/>
                </a:cubicBezTo>
                <a:cubicBezTo>
                  <a:pt x="191" y="657"/>
                  <a:pt x="192" y="656"/>
                  <a:pt x="193" y="655"/>
                </a:cubicBezTo>
                <a:cubicBezTo>
                  <a:pt x="261" y="590"/>
                  <a:pt x="306" y="512"/>
                  <a:pt x="325" y="419"/>
                </a:cubicBezTo>
                <a:cubicBezTo>
                  <a:pt x="329" y="401"/>
                  <a:pt x="330" y="382"/>
                  <a:pt x="333" y="364"/>
                </a:cubicBezTo>
                <a:cubicBezTo>
                  <a:pt x="333" y="363"/>
                  <a:pt x="333" y="362"/>
                  <a:pt x="333" y="360"/>
                </a:cubicBezTo>
                <a:cubicBezTo>
                  <a:pt x="334" y="359"/>
                  <a:pt x="334" y="345"/>
                  <a:pt x="334" y="330"/>
                </a:cubicBezTo>
                <a:cubicBezTo>
                  <a:pt x="334" y="316"/>
                  <a:pt x="333" y="296"/>
                  <a:pt x="332" y="2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TextBox 11"/>
          <p:cNvSpPr txBox="1"/>
          <p:nvPr/>
        </p:nvSpPr>
        <p:spPr>
          <a:xfrm>
            <a:off x="1385702" y="2702581"/>
            <a:ext cx="30155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b="1" dirty="0">
                <a:solidFill>
                  <a:schemeClr val="accent1"/>
                </a:solidFill>
                <a:latin typeface="+mj-lt"/>
              </a:rPr>
              <a:t>BAŞARI</a:t>
            </a:r>
            <a:endParaRPr lang="id-ID" sz="6000" b="1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4" name="Group 24"/>
          <p:cNvGrpSpPr/>
          <p:nvPr/>
        </p:nvGrpSpPr>
        <p:grpSpPr>
          <a:xfrm rot="2700000">
            <a:off x="6038573" y="4266304"/>
            <a:ext cx="215926" cy="37628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26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8"/>
          <p:cNvGrpSpPr/>
          <p:nvPr/>
        </p:nvGrpSpPr>
        <p:grpSpPr>
          <a:xfrm>
            <a:off x="6687218" y="3529014"/>
            <a:ext cx="312768" cy="356395"/>
            <a:chOff x="4616451" y="1741488"/>
            <a:chExt cx="2959100" cy="3371850"/>
          </a:xfrm>
          <a:solidFill>
            <a:schemeClr val="bg1"/>
          </a:solidFill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4616451" y="1741488"/>
              <a:ext cx="2959100" cy="3371850"/>
            </a:xfrm>
            <a:custGeom>
              <a:avLst/>
              <a:gdLst>
                <a:gd name="T0" fmla="*/ 578 w 786"/>
                <a:gd name="T1" fmla="*/ 28 h 896"/>
                <a:gd name="T2" fmla="*/ 205 w 786"/>
                <a:gd name="T3" fmla="*/ 59 h 896"/>
                <a:gd name="T4" fmla="*/ 67 w 786"/>
                <a:gd name="T5" fmla="*/ 236 h 896"/>
                <a:gd name="T6" fmla="*/ 68 w 786"/>
                <a:gd name="T7" fmla="*/ 346 h 896"/>
                <a:gd name="T8" fmla="*/ 70 w 786"/>
                <a:gd name="T9" fmla="*/ 356 h 896"/>
                <a:gd name="T10" fmla="*/ 39 w 786"/>
                <a:gd name="T11" fmla="*/ 406 h 896"/>
                <a:gd name="T12" fmla="*/ 14 w 786"/>
                <a:gd name="T13" fmla="*/ 441 h 896"/>
                <a:gd name="T14" fmla="*/ 14 w 786"/>
                <a:gd name="T15" fmla="*/ 442 h 896"/>
                <a:gd name="T16" fmla="*/ 36 w 786"/>
                <a:gd name="T17" fmla="*/ 540 h 896"/>
                <a:gd name="T18" fmla="*/ 50 w 786"/>
                <a:gd name="T19" fmla="*/ 587 h 896"/>
                <a:gd name="T20" fmla="*/ 75 w 786"/>
                <a:gd name="T21" fmla="*/ 649 h 896"/>
                <a:gd name="T22" fmla="*/ 74 w 786"/>
                <a:gd name="T23" fmla="*/ 694 h 896"/>
                <a:gd name="T24" fmla="*/ 169 w 786"/>
                <a:gd name="T25" fmla="*/ 773 h 896"/>
                <a:gd name="T26" fmla="*/ 244 w 786"/>
                <a:gd name="T27" fmla="*/ 830 h 896"/>
                <a:gd name="T28" fmla="*/ 618 w 786"/>
                <a:gd name="T29" fmla="*/ 896 h 896"/>
                <a:gd name="T30" fmla="*/ 686 w 786"/>
                <a:gd name="T31" fmla="*/ 814 h 896"/>
                <a:gd name="T32" fmla="*/ 664 w 786"/>
                <a:gd name="T33" fmla="*/ 637 h 896"/>
                <a:gd name="T34" fmla="*/ 777 w 786"/>
                <a:gd name="T35" fmla="*/ 417 h 896"/>
                <a:gd name="T36" fmla="*/ 706 w 786"/>
                <a:gd name="T37" fmla="*/ 118 h 896"/>
                <a:gd name="T38" fmla="*/ 627 w 786"/>
                <a:gd name="T39" fmla="*/ 606 h 896"/>
                <a:gd name="T40" fmla="*/ 639 w 786"/>
                <a:gd name="T41" fmla="*/ 823 h 896"/>
                <a:gd name="T42" fmla="*/ 618 w 786"/>
                <a:gd name="T43" fmla="*/ 847 h 896"/>
                <a:gd name="T44" fmla="*/ 292 w 786"/>
                <a:gd name="T45" fmla="*/ 827 h 896"/>
                <a:gd name="T46" fmla="*/ 260 w 786"/>
                <a:gd name="T47" fmla="*/ 706 h 896"/>
                <a:gd name="T48" fmla="*/ 169 w 786"/>
                <a:gd name="T49" fmla="*/ 725 h 896"/>
                <a:gd name="T50" fmla="*/ 101 w 786"/>
                <a:gd name="T51" fmla="*/ 604 h 896"/>
                <a:gd name="T52" fmla="*/ 110 w 786"/>
                <a:gd name="T53" fmla="*/ 568 h 896"/>
                <a:gd name="T54" fmla="*/ 86 w 786"/>
                <a:gd name="T55" fmla="*/ 555 h 896"/>
                <a:gd name="T56" fmla="*/ 94 w 786"/>
                <a:gd name="T57" fmla="*/ 519 h 896"/>
                <a:gd name="T58" fmla="*/ 65 w 786"/>
                <a:gd name="T59" fmla="*/ 501 h 896"/>
                <a:gd name="T60" fmla="*/ 55 w 786"/>
                <a:gd name="T61" fmla="*/ 467 h 896"/>
                <a:gd name="T62" fmla="*/ 112 w 786"/>
                <a:gd name="T63" fmla="*/ 381 h 896"/>
                <a:gd name="T64" fmla="*/ 115 w 786"/>
                <a:gd name="T65" fmla="*/ 335 h 896"/>
                <a:gd name="T66" fmla="*/ 114 w 786"/>
                <a:gd name="T67" fmla="*/ 248 h 896"/>
                <a:gd name="T68" fmla="*/ 729 w 786"/>
                <a:gd name="T69" fmla="*/ 41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6" h="896">
                  <a:moveTo>
                    <a:pt x="706" y="118"/>
                  </a:moveTo>
                  <a:cubicBezTo>
                    <a:pt x="672" y="79"/>
                    <a:pt x="629" y="49"/>
                    <a:pt x="578" y="28"/>
                  </a:cubicBezTo>
                  <a:cubicBezTo>
                    <a:pt x="531" y="10"/>
                    <a:pt x="478" y="0"/>
                    <a:pt x="425" y="0"/>
                  </a:cubicBezTo>
                  <a:cubicBezTo>
                    <a:pt x="346" y="0"/>
                    <a:pt x="268" y="21"/>
                    <a:pt x="205" y="59"/>
                  </a:cubicBezTo>
                  <a:cubicBezTo>
                    <a:pt x="171" y="79"/>
                    <a:pt x="142" y="104"/>
                    <a:pt x="119" y="133"/>
                  </a:cubicBezTo>
                  <a:cubicBezTo>
                    <a:pt x="94" y="164"/>
                    <a:pt x="77" y="198"/>
                    <a:pt x="67" y="236"/>
                  </a:cubicBezTo>
                  <a:cubicBezTo>
                    <a:pt x="59" y="268"/>
                    <a:pt x="58" y="305"/>
                    <a:pt x="65" y="335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9"/>
                    <a:pt x="69" y="352"/>
                    <a:pt x="70" y="354"/>
                  </a:cubicBezTo>
                  <a:cubicBezTo>
                    <a:pt x="70" y="355"/>
                    <a:pt x="70" y="356"/>
                    <a:pt x="70" y="356"/>
                  </a:cubicBezTo>
                  <a:cubicBezTo>
                    <a:pt x="68" y="360"/>
                    <a:pt x="68" y="360"/>
                    <a:pt x="68" y="360"/>
                  </a:cubicBezTo>
                  <a:cubicBezTo>
                    <a:pt x="61" y="375"/>
                    <a:pt x="50" y="390"/>
                    <a:pt x="39" y="406"/>
                  </a:cubicBezTo>
                  <a:cubicBezTo>
                    <a:pt x="31" y="417"/>
                    <a:pt x="22" y="428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2"/>
                    <a:pt x="14" y="442"/>
                    <a:pt x="14" y="442"/>
                  </a:cubicBezTo>
                  <a:cubicBezTo>
                    <a:pt x="3" y="459"/>
                    <a:pt x="0" y="481"/>
                    <a:pt x="6" y="501"/>
                  </a:cubicBezTo>
                  <a:cubicBezTo>
                    <a:pt x="11" y="517"/>
                    <a:pt x="22" y="531"/>
                    <a:pt x="36" y="540"/>
                  </a:cubicBezTo>
                  <a:cubicBezTo>
                    <a:pt x="35" y="553"/>
                    <a:pt x="37" y="565"/>
                    <a:pt x="43" y="576"/>
                  </a:cubicBezTo>
                  <a:cubicBezTo>
                    <a:pt x="45" y="580"/>
                    <a:pt x="47" y="584"/>
                    <a:pt x="50" y="587"/>
                  </a:cubicBezTo>
                  <a:cubicBezTo>
                    <a:pt x="48" y="603"/>
                    <a:pt x="52" y="619"/>
                    <a:pt x="62" y="632"/>
                  </a:cubicBezTo>
                  <a:cubicBezTo>
                    <a:pt x="75" y="649"/>
                    <a:pt x="75" y="649"/>
                    <a:pt x="75" y="649"/>
                  </a:cubicBezTo>
                  <a:cubicBezTo>
                    <a:pt x="75" y="652"/>
                    <a:pt x="75" y="654"/>
                    <a:pt x="74" y="657"/>
                  </a:cubicBezTo>
                  <a:cubicBezTo>
                    <a:pt x="74" y="667"/>
                    <a:pt x="73" y="680"/>
                    <a:pt x="74" y="694"/>
                  </a:cubicBezTo>
                  <a:cubicBezTo>
                    <a:pt x="77" y="715"/>
                    <a:pt x="85" y="732"/>
                    <a:pt x="97" y="746"/>
                  </a:cubicBezTo>
                  <a:cubicBezTo>
                    <a:pt x="114" y="764"/>
                    <a:pt x="139" y="773"/>
                    <a:pt x="169" y="773"/>
                  </a:cubicBezTo>
                  <a:cubicBezTo>
                    <a:pt x="189" y="773"/>
                    <a:pt x="212" y="769"/>
                    <a:pt x="240" y="761"/>
                  </a:cubicBezTo>
                  <a:cubicBezTo>
                    <a:pt x="241" y="779"/>
                    <a:pt x="243" y="801"/>
                    <a:pt x="244" y="830"/>
                  </a:cubicBezTo>
                  <a:cubicBezTo>
                    <a:pt x="246" y="867"/>
                    <a:pt x="276" y="896"/>
                    <a:pt x="313" y="896"/>
                  </a:cubicBezTo>
                  <a:cubicBezTo>
                    <a:pt x="618" y="896"/>
                    <a:pt x="618" y="896"/>
                    <a:pt x="618" y="896"/>
                  </a:cubicBezTo>
                  <a:cubicBezTo>
                    <a:pt x="638" y="896"/>
                    <a:pt x="658" y="887"/>
                    <a:pt x="671" y="871"/>
                  </a:cubicBezTo>
                  <a:cubicBezTo>
                    <a:pt x="684" y="855"/>
                    <a:pt x="690" y="834"/>
                    <a:pt x="686" y="814"/>
                  </a:cubicBezTo>
                  <a:cubicBezTo>
                    <a:pt x="658" y="658"/>
                    <a:pt x="658" y="658"/>
                    <a:pt x="658" y="658"/>
                  </a:cubicBezTo>
                  <a:cubicBezTo>
                    <a:pt x="657" y="650"/>
                    <a:pt x="659" y="643"/>
                    <a:pt x="664" y="637"/>
                  </a:cubicBezTo>
                  <a:cubicBezTo>
                    <a:pt x="686" y="610"/>
                    <a:pt x="712" y="578"/>
                    <a:pt x="733" y="541"/>
                  </a:cubicBezTo>
                  <a:cubicBezTo>
                    <a:pt x="756" y="501"/>
                    <a:pt x="770" y="460"/>
                    <a:pt x="777" y="417"/>
                  </a:cubicBezTo>
                  <a:cubicBezTo>
                    <a:pt x="786" y="355"/>
                    <a:pt x="784" y="298"/>
                    <a:pt x="772" y="247"/>
                  </a:cubicBezTo>
                  <a:cubicBezTo>
                    <a:pt x="759" y="198"/>
                    <a:pt x="737" y="154"/>
                    <a:pt x="706" y="118"/>
                  </a:cubicBezTo>
                  <a:close/>
                  <a:moveTo>
                    <a:pt x="729" y="410"/>
                  </a:moveTo>
                  <a:cubicBezTo>
                    <a:pt x="717" y="491"/>
                    <a:pt x="674" y="550"/>
                    <a:pt x="627" y="606"/>
                  </a:cubicBezTo>
                  <a:cubicBezTo>
                    <a:pt x="613" y="622"/>
                    <a:pt x="607" y="645"/>
                    <a:pt x="611" y="666"/>
                  </a:cubicBezTo>
                  <a:cubicBezTo>
                    <a:pt x="639" y="823"/>
                    <a:pt x="639" y="823"/>
                    <a:pt x="639" y="823"/>
                  </a:cubicBezTo>
                  <a:cubicBezTo>
                    <a:pt x="640" y="829"/>
                    <a:pt x="638" y="835"/>
                    <a:pt x="634" y="840"/>
                  </a:cubicBezTo>
                  <a:cubicBezTo>
                    <a:pt x="630" y="845"/>
                    <a:pt x="624" y="847"/>
                    <a:pt x="618" y="847"/>
                  </a:cubicBezTo>
                  <a:cubicBezTo>
                    <a:pt x="313" y="847"/>
                    <a:pt x="313" y="847"/>
                    <a:pt x="313" y="847"/>
                  </a:cubicBezTo>
                  <a:cubicBezTo>
                    <a:pt x="302" y="847"/>
                    <a:pt x="293" y="839"/>
                    <a:pt x="292" y="827"/>
                  </a:cubicBezTo>
                  <a:cubicBezTo>
                    <a:pt x="290" y="774"/>
                    <a:pt x="286" y="742"/>
                    <a:pt x="284" y="724"/>
                  </a:cubicBezTo>
                  <a:cubicBezTo>
                    <a:pt x="284" y="715"/>
                    <a:pt x="272" y="706"/>
                    <a:pt x="260" y="706"/>
                  </a:cubicBezTo>
                  <a:cubicBezTo>
                    <a:pt x="258" y="706"/>
                    <a:pt x="256" y="706"/>
                    <a:pt x="254" y="707"/>
                  </a:cubicBezTo>
                  <a:cubicBezTo>
                    <a:pt x="216" y="720"/>
                    <a:pt x="189" y="725"/>
                    <a:pt x="169" y="725"/>
                  </a:cubicBezTo>
                  <a:cubicBezTo>
                    <a:pt x="95" y="725"/>
                    <a:pt x="134" y="648"/>
                    <a:pt x="120" y="629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96" y="597"/>
                    <a:pt x="96" y="589"/>
                    <a:pt x="100" y="583"/>
                  </a:cubicBezTo>
                  <a:cubicBezTo>
                    <a:pt x="110" y="568"/>
                    <a:pt x="110" y="568"/>
                    <a:pt x="110" y="568"/>
                  </a:cubicBezTo>
                  <a:cubicBezTo>
                    <a:pt x="98" y="565"/>
                    <a:pt x="98" y="565"/>
                    <a:pt x="98" y="565"/>
                  </a:cubicBezTo>
                  <a:cubicBezTo>
                    <a:pt x="93" y="563"/>
                    <a:pt x="89" y="560"/>
                    <a:pt x="86" y="555"/>
                  </a:cubicBezTo>
                  <a:cubicBezTo>
                    <a:pt x="84" y="550"/>
                    <a:pt x="84" y="545"/>
                    <a:pt x="86" y="540"/>
                  </a:cubicBezTo>
                  <a:cubicBezTo>
                    <a:pt x="94" y="519"/>
                    <a:pt x="94" y="519"/>
                    <a:pt x="94" y="519"/>
                  </a:cubicBezTo>
                  <a:cubicBezTo>
                    <a:pt x="95" y="517"/>
                    <a:pt x="94" y="514"/>
                    <a:pt x="92" y="513"/>
                  </a:cubicBezTo>
                  <a:cubicBezTo>
                    <a:pt x="65" y="501"/>
                    <a:pt x="65" y="501"/>
                    <a:pt x="65" y="501"/>
                  </a:cubicBezTo>
                  <a:cubicBezTo>
                    <a:pt x="59" y="499"/>
                    <a:pt x="54" y="493"/>
                    <a:pt x="52" y="487"/>
                  </a:cubicBezTo>
                  <a:cubicBezTo>
                    <a:pt x="50" y="480"/>
                    <a:pt x="51" y="473"/>
                    <a:pt x="55" y="467"/>
                  </a:cubicBezTo>
                  <a:cubicBezTo>
                    <a:pt x="55" y="466"/>
                    <a:pt x="55" y="466"/>
                    <a:pt x="55" y="466"/>
                  </a:cubicBezTo>
                  <a:cubicBezTo>
                    <a:pt x="73" y="438"/>
                    <a:pt x="97" y="412"/>
                    <a:pt x="112" y="381"/>
                  </a:cubicBezTo>
                  <a:cubicBezTo>
                    <a:pt x="118" y="368"/>
                    <a:pt x="118" y="368"/>
                    <a:pt x="118" y="368"/>
                  </a:cubicBezTo>
                  <a:cubicBezTo>
                    <a:pt x="122" y="359"/>
                    <a:pt x="117" y="345"/>
                    <a:pt x="115" y="335"/>
                  </a:cubicBezTo>
                  <a:cubicBezTo>
                    <a:pt x="112" y="325"/>
                    <a:pt x="112" y="325"/>
                    <a:pt x="112" y="325"/>
                  </a:cubicBezTo>
                  <a:cubicBezTo>
                    <a:pt x="107" y="301"/>
                    <a:pt x="108" y="271"/>
                    <a:pt x="114" y="248"/>
                  </a:cubicBezTo>
                  <a:cubicBezTo>
                    <a:pt x="146" y="120"/>
                    <a:pt x="286" y="48"/>
                    <a:pt x="425" y="48"/>
                  </a:cubicBezTo>
                  <a:cubicBezTo>
                    <a:pt x="597" y="48"/>
                    <a:pt x="767" y="158"/>
                    <a:pt x="729" y="4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5184776" y="2062163"/>
              <a:ext cx="2085975" cy="1700213"/>
            </a:xfrm>
            <a:custGeom>
              <a:avLst/>
              <a:gdLst>
                <a:gd name="T0" fmla="*/ 367 w 554"/>
                <a:gd name="T1" fmla="*/ 21 h 452"/>
                <a:gd name="T2" fmla="*/ 325 w 554"/>
                <a:gd name="T3" fmla="*/ 5 h 452"/>
                <a:gd name="T4" fmla="*/ 298 w 554"/>
                <a:gd name="T5" fmla="*/ 11 h 452"/>
                <a:gd name="T6" fmla="*/ 267 w 554"/>
                <a:gd name="T7" fmla="*/ 0 h 452"/>
                <a:gd name="T8" fmla="*/ 243 w 554"/>
                <a:gd name="T9" fmla="*/ 7 h 452"/>
                <a:gd name="T10" fmla="*/ 223 w 554"/>
                <a:gd name="T11" fmla="*/ 5 h 452"/>
                <a:gd name="T12" fmla="*/ 168 w 554"/>
                <a:gd name="T13" fmla="*/ 24 h 452"/>
                <a:gd name="T14" fmla="*/ 163 w 554"/>
                <a:gd name="T15" fmla="*/ 24 h 452"/>
                <a:gd name="T16" fmla="*/ 96 w 554"/>
                <a:gd name="T17" fmla="*/ 54 h 452"/>
                <a:gd name="T18" fmla="*/ 38 w 554"/>
                <a:gd name="T19" fmla="*/ 123 h 452"/>
                <a:gd name="T20" fmla="*/ 15 w 554"/>
                <a:gd name="T21" fmla="*/ 156 h 452"/>
                <a:gd name="T22" fmla="*/ 15 w 554"/>
                <a:gd name="T23" fmla="*/ 161 h 452"/>
                <a:gd name="T24" fmla="*/ 0 w 554"/>
                <a:gd name="T25" fmla="*/ 210 h 452"/>
                <a:gd name="T26" fmla="*/ 39 w 554"/>
                <a:gd name="T27" fmla="*/ 282 h 452"/>
                <a:gd name="T28" fmla="*/ 103 w 554"/>
                <a:gd name="T29" fmla="*/ 327 h 452"/>
                <a:gd name="T30" fmla="*/ 135 w 554"/>
                <a:gd name="T31" fmla="*/ 319 h 452"/>
                <a:gd name="T32" fmla="*/ 177 w 554"/>
                <a:gd name="T33" fmla="*/ 344 h 452"/>
                <a:gd name="T34" fmla="*/ 260 w 554"/>
                <a:gd name="T35" fmla="*/ 403 h 452"/>
                <a:gd name="T36" fmla="*/ 296 w 554"/>
                <a:gd name="T37" fmla="*/ 395 h 452"/>
                <a:gd name="T38" fmla="*/ 391 w 554"/>
                <a:gd name="T39" fmla="*/ 452 h 452"/>
                <a:gd name="T40" fmla="*/ 492 w 554"/>
                <a:gd name="T41" fmla="*/ 382 h 452"/>
                <a:gd name="T42" fmla="*/ 549 w 554"/>
                <a:gd name="T43" fmla="*/ 287 h 452"/>
                <a:gd name="T44" fmla="*/ 547 w 554"/>
                <a:gd name="T45" fmla="*/ 267 h 452"/>
                <a:gd name="T46" fmla="*/ 554 w 554"/>
                <a:gd name="T47" fmla="*/ 235 h 452"/>
                <a:gd name="T48" fmla="*/ 536 w 554"/>
                <a:gd name="T49" fmla="*/ 185 h 452"/>
                <a:gd name="T50" fmla="*/ 537 w 554"/>
                <a:gd name="T51" fmla="*/ 174 h 452"/>
                <a:gd name="T52" fmla="*/ 493 w 554"/>
                <a:gd name="T53" fmla="*/ 106 h 452"/>
                <a:gd name="T54" fmla="*/ 367 w 554"/>
                <a:gd name="T55" fmla="*/ 2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4" h="452">
                  <a:moveTo>
                    <a:pt x="367" y="21"/>
                  </a:moveTo>
                  <a:cubicBezTo>
                    <a:pt x="356" y="11"/>
                    <a:pt x="341" y="5"/>
                    <a:pt x="325" y="5"/>
                  </a:cubicBezTo>
                  <a:cubicBezTo>
                    <a:pt x="315" y="5"/>
                    <a:pt x="306" y="7"/>
                    <a:pt x="298" y="11"/>
                  </a:cubicBezTo>
                  <a:cubicBezTo>
                    <a:pt x="289" y="4"/>
                    <a:pt x="279" y="0"/>
                    <a:pt x="267" y="0"/>
                  </a:cubicBezTo>
                  <a:cubicBezTo>
                    <a:pt x="258" y="0"/>
                    <a:pt x="250" y="3"/>
                    <a:pt x="243" y="7"/>
                  </a:cubicBezTo>
                  <a:cubicBezTo>
                    <a:pt x="237" y="5"/>
                    <a:pt x="230" y="5"/>
                    <a:pt x="223" y="5"/>
                  </a:cubicBezTo>
                  <a:cubicBezTo>
                    <a:pt x="203" y="5"/>
                    <a:pt x="183" y="12"/>
                    <a:pt x="168" y="24"/>
                  </a:cubicBezTo>
                  <a:cubicBezTo>
                    <a:pt x="166" y="24"/>
                    <a:pt x="165" y="24"/>
                    <a:pt x="163" y="24"/>
                  </a:cubicBezTo>
                  <a:cubicBezTo>
                    <a:pt x="136" y="24"/>
                    <a:pt x="112" y="36"/>
                    <a:pt x="96" y="54"/>
                  </a:cubicBezTo>
                  <a:cubicBezTo>
                    <a:pt x="63" y="60"/>
                    <a:pt x="38" y="89"/>
                    <a:pt x="38" y="123"/>
                  </a:cubicBezTo>
                  <a:cubicBezTo>
                    <a:pt x="24" y="128"/>
                    <a:pt x="15" y="141"/>
                    <a:pt x="15" y="156"/>
                  </a:cubicBezTo>
                  <a:cubicBezTo>
                    <a:pt x="15" y="158"/>
                    <a:pt x="15" y="159"/>
                    <a:pt x="15" y="161"/>
                  </a:cubicBezTo>
                  <a:cubicBezTo>
                    <a:pt x="6" y="175"/>
                    <a:pt x="0" y="192"/>
                    <a:pt x="0" y="210"/>
                  </a:cubicBezTo>
                  <a:cubicBezTo>
                    <a:pt x="0" y="240"/>
                    <a:pt x="16" y="266"/>
                    <a:pt x="39" y="282"/>
                  </a:cubicBezTo>
                  <a:cubicBezTo>
                    <a:pt x="48" y="308"/>
                    <a:pt x="74" y="327"/>
                    <a:pt x="103" y="327"/>
                  </a:cubicBezTo>
                  <a:cubicBezTo>
                    <a:pt x="115" y="327"/>
                    <a:pt x="126" y="324"/>
                    <a:pt x="135" y="319"/>
                  </a:cubicBezTo>
                  <a:cubicBezTo>
                    <a:pt x="145" y="332"/>
                    <a:pt x="160" y="341"/>
                    <a:pt x="177" y="344"/>
                  </a:cubicBezTo>
                  <a:cubicBezTo>
                    <a:pt x="189" y="378"/>
                    <a:pt x="222" y="403"/>
                    <a:pt x="260" y="403"/>
                  </a:cubicBezTo>
                  <a:cubicBezTo>
                    <a:pt x="273" y="403"/>
                    <a:pt x="285" y="400"/>
                    <a:pt x="296" y="395"/>
                  </a:cubicBezTo>
                  <a:cubicBezTo>
                    <a:pt x="314" y="429"/>
                    <a:pt x="350" y="452"/>
                    <a:pt x="391" y="452"/>
                  </a:cubicBezTo>
                  <a:cubicBezTo>
                    <a:pt x="437" y="452"/>
                    <a:pt x="477" y="423"/>
                    <a:pt x="492" y="382"/>
                  </a:cubicBezTo>
                  <a:cubicBezTo>
                    <a:pt x="526" y="364"/>
                    <a:pt x="549" y="328"/>
                    <a:pt x="549" y="287"/>
                  </a:cubicBezTo>
                  <a:cubicBezTo>
                    <a:pt x="549" y="280"/>
                    <a:pt x="548" y="274"/>
                    <a:pt x="547" y="267"/>
                  </a:cubicBezTo>
                  <a:cubicBezTo>
                    <a:pt x="552" y="257"/>
                    <a:pt x="554" y="246"/>
                    <a:pt x="554" y="235"/>
                  </a:cubicBezTo>
                  <a:cubicBezTo>
                    <a:pt x="554" y="216"/>
                    <a:pt x="547" y="199"/>
                    <a:pt x="536" y="185"/>
                  </a:cubicBezTo>
                  <a:cubicBezTo>
                    <a:pt x="536" y="182"/>
                    <a:pt x="537" y="178"/>
                    <a:pt x="537" y="174"/>
                  </a:cubicBezTo>
                  <a:cubicBezTo>
                    <a:pt x="537" y="144"/>
                    <a:pt x="519" y="118"/>
                    <a:pt x="493" y="106"/>
                  </a:cubicBezTo>
                  <a:cubicBezTo>
                    <a:pt x="472" y="57"/>
                    <a:pt x="423" y="22"/>
                    <a:pt x="367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9" name="28 Metin kutusu"/>
          <p:cNvSpPr txBox="1"/>
          <p:nvPr/>
        </p:nvSpPr>
        <p:spPr>
          <a:xfrm>
            <a:off x="1447799" y="676275"/>
            <a:ext cx="5133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TEKNİKLERİ</a:t>
            </a:r>
          </a:p>
        </p:txBody>
      </p:sp>
      <p:sp>
        <p:nvSpPr>
          <p:cNvPr id="32" name="31 Metin kutusu"/>
          <p:cNvSpPr txBox="1"/>
          <p:nvPr/>
        </p:nvSpPr>
        <p:spPr>
          <a:xfrm>
            <a:off x="1657350" y="152400"/>
            <a:ext cx="4895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VERİMLİ ÇALIŞMA</a:t>
            </a:r>
          </a:p>
        </p:txBody>
      </p:sp>
      <p:grpSp>
        <p:nvGrpSpPr>
          <p:cNvPr id="33" name="Group 42"/>
          <p:cNvGrpSpPr/>
          <p:nvPr/>
        </p:nvGrpSpPr>
        <p:grpSpPr>
          <a:xfrm>
            <a:off x="5947794" y="29454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3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7" name="36 Oval"/>
          <p:cNvSpPr/>
          <p:nvPr/>
        </p:nvSpPr>
        <p:spPr>
          <a:xfrm>
            <a:off x="2230582" y="4745301"/>
            <a:ext cx="4322617" cy="15734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000" b="1" dirty="0">
                <a:solidFill>
                  <a:schemeClr val="tx1"/>
                </a:solidFill>
              </a:rPr>
              <a:t>KOÇAK ORTAOKULU</a:t>
            </a: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dirty="0"/>
              <a:t>www.rehbelikservisim.com</a:t>
            </a:r>
          </a:p>
        </p:txBody>
      </p:sp>
    </p:spTree>
    <p:extLst>
      <p:ext uri="{BB962C8B-B14F-4D97-AF65-F5344CB8AC3E}">
        <p14:creationId xmlns:p14="http://schemas.microsoft.com/office/powerpoint/2010/main" val="6322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unnam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29585"/>
            <a:ext cx="9144000" cy="5625703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Farklı Öğrenme Yöntemleri Kullanın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76015" y="27646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76015" y="35185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76015" y="4332471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2081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Konuya Çalıştıktan </a:t>
            </a:r>
          </a:p>
          <a:p>
            <a:r>
              <a:rPr lang="tr-TR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Sonra Çözün</a:t>
            </a:r>
            <a:endParaRPr lang="id-ID" sz="1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9078" y="3415130"/>
            <a:ext cx="3171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Yapmadığınız Soruları Arkadaş</a:t>
            </a:r>
          </a:p>
          <a:p>
            <a:r>
              <a:rPr lang="tr-TR" sz="16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veya Öğretmeninize Sorun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87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solidFill>
                  <a:srgbClr val="FF6600"/>
                </a:solidFill>
                <a:latin typeface="+mj-lt"/>
              </a:rPr>
              <a:t>Bazen Sınavda Olduğu Gibi</a:t>
            </a:r>
          </a:p>
          <a:p>
            <a:r>
              <a:rPr lang="tr-TR" sz="1600" b="1" dirty="0">
                <a:solidFill>
                  <a:srgbClr val="FF6600"/>
                </a:solidFill>
                <a:latin typeface="+mj-lt"/>
              </a:rPr>
              <a:t> Süre Tutarak Çözün</a:t>
            </a:r>
            <a:endParaRPr lang="id-ID" sz="16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997825" y="2757373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12951" y="3511272"/>
            <a:ext cx="135000" cy="135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31808" y="4325181"/>
            <a:ext cx="135000" cy="135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156659" y="2649907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Farklı </a:t>
            </a:r>
            <a:r>
              <a:rPr lang="tr-TR" sz="1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Kaynaklardan</a:t>
            </a:r>
            <a:r>
              <a:rPr lang="tr-TR" sz="16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Çözün.</a:t>
            </a:r>
          </a:p>
          <a:p>
            <a:r>
              <a:rPr lang="tr-TR" sz="16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endParaRPr lang="id-ID" sz="1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48127" y="3407840"/>
            <a:ext cx="292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Belirli Bir Süre Çalıştıktan </a:t>
            </a:r>
          </a:p>
          <a:p>
            <a:r>
              <a:rPr lang="tr-TR" sz="1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Sonra Mola Verin.(40-50 </a:t>
            </a:r>
            <a:r>
              <a:rPr lang="tr-TR" sz="1400" b="1" dirty="0" err="1">
                <a:solidFill>
                  <a:schemeClr val="accent5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.)  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8137" y="4233511"/>
            <a:ext cx="2860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Zorlandığınız Dersten Sonra </a:t>
            </a:r>
          </a:p>
          <a:p>
            <a:r>
              <a:rPr lang="tr-TR" sz="1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Daha  Az Zorlandığınız Bir</a:t>
            </a:r>
          </a:p>
          <a:p>
            <a:r>
              <a:rPr lang="tr-TR" sz="1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Dersten Çözün.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B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7401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Ş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R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500521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I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/>
              <a:t>Test Çözün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</p:spTree>
    <p:extLst>
      <p:ext uri="{BB962C8B-B14F-4D97-AF65-F5344CB8AC3E}">
        <p14:creationId xmlns:p14="http://schemas.microsoft.com/office/powerpoint/2010/main" val="210155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39" presetClass="entr" presetSubtype="0" ac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1"/>
      <p:bldP spid="22" grpId="1"/>
      <p:bldP spid="24" grpId="0" animBg="1"/>
      <p:bldP spid="25" grpId="0" animBg="1"/>
      <p:bldP spid="26" grpId="0" animBg="1"/>
      <p:bldP spid="27" grpId="1"/>
      <p:bldP spid="29" grpId="1"/>
      <p:bldP spid="29" grpId="2"/>
      <p:bldP spid="3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EditPoints="1"/>
          </p:cNvSpPr>
          <p:nvPr/>
        </p:nvSpPr>
        <p:spPr bwMode="auto">
          <a:xfrm flipH="1">
            <a:off x="417052" y="2019301"/>
            <a:ext cx="3705089" cy="4229100"/>
          </a:xfrm>
          <a:custGeom>
            <a:avLst/>
            <a:gdLst>
              <a:gd name="T0" fmla="*/ 414 w 1311"/>
              <a:gd name="T1" fmla="*/ 1398 h 1497"/>
              <a:gd name="T2" fmla="*/ 405 w 1311"/>
              <a:gd name="T3" fmla="*/ 1266 h 1497"/>
              <a:gd name="T4" fmla="*/ 274 w 1311"/>
              <a:gd name="T5" fmla="*/ 1289 h 1497"/>
              <a:gd name="T6" fmla="*/ 126 w 1311"/>
              <a:gd name="T7" fmla="*/ 1165 h 1497"/>
              <a:gd name="T8" fmla="*/ 126 w 1311"/>
              <a:gd name="T9" fmla="*/ 1104 h 1497"/>
              <a:gd name="T10" fmla="*/ 126 w 1311"/>
              <a:gd name="T11" fmla="*/ 1087 h 1497"/>
              <a:gd name="T12" fmla="*/ 83 w 1311"/>
              <a:gd name="T13" fmla="*/ 986 h 1497"/>
              <a:gd name="T14" fmla="*/ 81 w 1311"/>
              <a:gd name="T15" fmla="*/ 977 h 1497"/>
              <a:gd name="T16" fmla="*/ 61 w 1311"/>
              <a:gd name="T17" fmla="*/ 907 h 1497"/>
              <a:gd name="T18" fmla="*/ 55 w 1311"/>
              <a:gd name="T19" fmla="*/ 895 h 1497"/>
              <a:gd name="T20" fmla="*/ 21 w 1311"/>
              <a:gd name="T21" fmla="*/ 744 h 1497"/>
              <a:gd name="T22" fmla="*/ 63 w 1311"/>
              <a:gd name="T23" fmla="*/ 684 h 1497"/>
              <a:gd name="T24" fmla="*/ 114 w 1311"/>
              <a:gd name="T25" fmla="*/ 605 h 1497"/>
              <a:gd name="T26" fmla="*/ 118 w 1311"/>
              <a:gd name="T27" fmla="*/ 589 h 1497"/>
              <a:gd name="T28" fmla="*/ 117 w 1311"/>
              <a:gd name="T29" fmla="*/ 586 h 1497"/>
              <a:gd name="T30" fmla="*/ 110 w 1311"/>
              <a:gd name="T31" fmla="*/ 554 h 1497"/>
              <a:gd name="T32" fmla="*/ 199 w 1311"/>
              <a:gd name="T33" fmla="*/ 220 h 1497"/>
              <a:gd name="T34" fmla="*/ 709 w 1311"/>
              <a:gd name="T35" fmla="*/ 0 h 1497"/>
              <a:gd name="T36" fmla="*/ 1178 w 1311"/>
              <a:gd name="T37" fmla="*/ 196 h 1497"/>
              <a:gd name="T38" fmla="*/ 1295 w 1311"/>
              <a:gd name="T39" fmla="*/ 694 h 1497"/>
              <a:gd name="T40" fmla="*/ 1106 w 1311"/>
              <a:gd name="T41" fmla="*/ 1062 h 1497"/>
              <a:gd name="T42" fmla="*/ 1141 w 1311"/>
              <a:gd name="T43" fmla="*/ 1374 h 1497"/>
              <a:gd name="T44" fmla="*/ 1037 w 1311"/>
              <a:gd name="T45" fmla="*/ 1497 h 1497"/>
              <a:gd name="T46" fmla="*/ 429 w 1311"/>
              <a:gd name="T47" fmla="*/ 1199 h 1497"/>
              <a:gd name="T48" fmla="*/ 458 w 1311"/>
              <a:gd name="T49" fmla="*/ 1220 h 1497"/>
              <a:gd name="T50" fmla="*/ 519 w 1311"/>
              <a:gd name="T51" fmla="*/ 1441 h 1497"/>
              <a:gd name="T52" fmla="*/ 1074 w 1311"/>
              <a:gd name="T53" fmla="*/ 1423 h 1497"/>
              <a:gd name="T54" fmla="*/ 1038 w 1311"/>
              <a:gd name="T55" fmla="*/ 1118 h 1497"/>
              <a:gd name="T56" fmla="*/ 1239 w 1311"/>
              <a:gd name="T57" fmla="*/ 686 h 1497"/>
              <a:gd name="T58" fmla="*/ 709 w 1311"/>
              <a:gd name="T59" fmla="*/ 56 h 1497"/>
              <a:gd name="T60" fmla="*/ 165 w 1311"/>
              <a:gd name="T61" fmla="*/ 542 h 1497"/>
              <a:gd name="T62" fmla="*/ 172 w 1311"/>
              <a:gd name="T63" fmla="*/ 571 h 1497"/>
              <a:gd name="T64" fmla="*/ 165 w 1311"/>
              <a:gd name="T65" fmla="*/ 630 h 1497"/>
              <a:gd name="T66" fmla="*/ 70 w 1311"/>
              <a:gd name="T67" fmla="*/ 773 h 1497"/>
              <a:gd name="T68" fmla="*/ 63 w 1311"/>
              <a:gd name="T69" fmla="*/ 818 h 1497"/>
              <a:gd name="T70" fmla="*/ 133 w 1311"/>
              <a:gd name="T71" fmla="*/ 869 h 1497"/>
              <a:gd name="T72" fmla="*/ 122 w 1311"/>
              <a:gd name="T73" fmla="*/ 936 h 1497"/>
              <a:gd name="T74" fmla="*/ 154 w 1311"/>
              <a:gd name="T75" fmla="*/ 960 h 1497"/>
              <a:gd name="T76" fmla="*/ 148 w 1311"/>
              <a:gd name="T77" fmla="*/ 1021 h 1497"/>
              <a:gd name="T78" fmla="*/ 182 w 1311"/>
              <a:gd name="T79" fmla="*/ 1108 h 1497"/>
              <a:gd name="T80" fmla="*/ 274 w 1311"/>
              <a:gd name="T81" fmla="*/ 1232 h 1497"/>
              <a:gd name="T82" fmla="*/ 429 w 1311"/>
              <a:gd name="T83" fmla="*/ 1199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311" h="1497">
                <a:moveTo>
                  <a:pt x="519" y="1497"/>
                </a:moveTo>
                <a:cubicBezTo>
                  <a:pt x="463" y="1497"/>
                  <a:pt x="417" y="1454"/>
                  <a:pt x="414" y="1398"/>
                </a:cubicBezTo>
                <a:cubicBezTo>
                  <a:pt x="412" y="1355"/>
                  <a:pt x="410" y="1317"/>
                  <a:pt x="406" y="1281"/>
                </a:cubicBezTo>
                <a:cubicBezTo>
                  <a:pt x="405" y="1266"/>
                  <a:pt x="405" y="1266"/>
                  <a:pt x="405" y="1266"/>
                </a:cubicBezTo>
                <a:cubicBezTo>
                  <a:pt x="391" y="1270"/>
                  <a:pt x="391" y="1270"/>
                  <a:pt x="391" y="1270"/>
                </a:cubicBezTo>
                <a:cubicBezTo>
                  <a:pt x="345" y="1283"/>
                  <a:pt x="307" y="1289"/>
                  <a:pt x="274" y="1289"/>
                </a:cubicBezTo>
                <a:cubicBezTo>
                  <a:pt x="226" y="1289"/>
                  <a:pt x="188" y="1275"/>
                  <a:pt x="161" y="1246"/>
                </a:cubicBezTo>
                <a:cubicBezTo>
                  <a:pt x="141" y="1225"/>
                  <a:pt x="129" y="1198"/>
                  <a:pt x="126" y="1165"/>
                </a:cubicBezTo>
                <a:cubicBezTo>
                  <a:pt x="123" y="1143"/>
                  <a:pt x="124" y="1122"/>
                  <a:pt x="125" y="1104"/>
                </a:cubicBezTo>
                <a:cubicBezTo>
                  <a:pt x="126" y="1104"/>
                  <a:pt x="126" y="1104"/>
                  <a:pt x="126" y="1104"/>
                </a:cubicBezTo>
                <a:cubicBezTo>
                  <a:pt x="126" y="1100"/>
                  <a:pt x="126" y="1096"/>
                  <a:pt x="126" y="1091"/>
                </a:cubicBezTo>
                <a:cubicBezTo>
                  <a:pt x="126" y="1087"/>
                  <a:pt x="126" y="1087"/>
                  <a:pt x="126" y="1087"/>
                </a:cubicBezTo>
                <a:cubicBezTo>
                  <a:pt x="103" y="1055"/>
                  <a:pt x="103" y="1055"/>
                  <a:pt x="103" y="1055"/>
                </a:cubicBezTo>
                <a:cubicBezTo>
                  <a:pt x="88" y="1035"/>
                  <a:pt x="81" y="1011"/>
                  <a:pt x="83" y="986"/>
                </a:cubicBezTo>
                <a:cubicBezTo>
                  <a:pt x="84" y="981"/>
                  <a:pt x="84" y="981"/>
                  <a:pt x="84" y="981"/>
                </a:cubicBezTo>
                <a:cubicBezTo>
                  <a:pt x="81" y="977"/>
                  <a:pt x="81" y="977"/>
                  <a:pt x="81" y="977"/>
                </a:cubicBezTo>
                <a:cubicBezTo>
                  <a:pt x="77" y="972"/>
                  <a:pt x="74" y="967"/>
                  <a:pt x="71" y="961"/>
                </a:cubicBezTo>
                <a:cubicBezTo>
                  <a:pt x="63" y="945"/>
                  <a:pt x="59" y="926"/>
                  <a:pt x="61" y="907"/>
                </a:cubicBezTo>
                <a:cubicBezTo>
                  <a:pt x="62" y="899"/>
                  <a:pt x="62" y="899"/>
                  <a:pt x="62" y="899"/>
                </a:cubicBezTo>
                <a:cubicBezTo>
                  <a:pt x="55" y="895"/>
                  <a:pt x="55" y="895"/>
                  <a:pt x="55" y="895"/>
                </a:cubicBezTo>
                <a:cubicBezTo>
                  <a:pt x="33" y="881"/>
                  <a:pt x="17" y="860"/>
                  <a:pt x="9" y="835"/>
                </a:cubicBezTo>
                <a:cubicBezTo>
                  <a:pt x="0" y="804"/>
                  <a:pt x="4" y="771"/>
                  <a:pt x="21" y="744"/>
                </a:cubicBezTo>
                <a:cubicBezTo>
                  <a:pt x="22" y="743"/>
                  <a:pt x="22" y="743"/>
                  <a:pt x="22" y="743"/>
                </a:cubicBezTo>
                <a:cubicBezTo>
                  <a:pt x="35" y="722"/>
                  <a:pt x="49" y="703"/>
                  <a:pt x="63" y="684"/>
                </a:cubicBezTo>
                <a:cubicBezTo>
                  <a:pt x="63" y="684"/>
                  <a:pt x="63" y="684"/>
                  <a:pt x="63" y="684"/>
                </a:cubicBezTo>
                <a:cubicBezTo>
                  <a:pt x="82" y="657"/>
                  <a:pt x="101" y="631"/>
                  <a:pt x="114" y="605"/>
                </a:cubicBezTo>
                <a:cubicBezTo>
                  <a:pt x="119" y="594"/>
                  <a:pt x="119" y="594"/>
                  <a:pt x="119" y="594"/>
                </a:cubicBezTo>
                <a:cubicBezTo>
                  <a:pt x="118" y="589"/>
                  <a:pt x="118" y="589"/>
                  <a:pt x="118" y="589"/>
                </a:cubicBezTo>
                <a:cubicBezTo>
                  <a:pt x="118" y="589"/>
                  <a:pt x="118" y="588"/>
                  <a:pt x="118" y="587"/>
                </a:cubicBezTo>
                <a:cubicBezTo>
                  <a:pt x="117" y="586"/>
                  <a:pt x="117" y="586"/>
                  <a:pt x="117" y="586"/>
                </a:cubicBezTo>
                <a:cubicBezTo>
                  <a:pt x="116" y="582"/>
                  <a:pt x="115" y="577"/>
                  <a:pt x="114" y="572"/>
                </a:cubicBezTo>
                <a:cubicBezTo>
                  <a:pt x="110" y="554"/>
                  <a:pt x="110" y="554"/>
                  <a:pt x="110" y="554"/>
                </a:cubicBezTo>
                <a:cubicBezTo>
                  <a:pt x="99" y="505"/>
                  <a:pt x="100" y="444"/>
                  <a:pt x="113" y="391"/>
                </a:cubicBezTo>
                <a:cubicBezTo>
                  <a:pt x="129" y="329"/>
                  <a:pt x="157" y="272"/>
                  <a:pt x="199" y="220"/>
                </a:cubicBezTo>
                <a:cubicBezTo>
                  <a:pt x="237" y="173"/>
                  <a:pt x="284" y="132"/>
                  <a:pt x="341" y="98"/>
                </a:cubicBezTo>
                <a:cubicBezTo>
                  <a:pt x="446" y="35"/>
                  <a:pt x="577" y="0"/>
                  <a:pt x="709" y="0"/>
                </a:cubicBezTo>
                <a:cubicBezTo>
                  <a:pt x="799" y="0"/>
                  <a:pt x="887" y="16"/>
                  <a:pt x="964" y="46"/>
                </a:cubicBezTo>
                <a:cubicBezTo>
                  <a:pt x="1050" y="80"/>
                  <a:pt x="1122" y="131"/>
                  <a:pt x="1178" y="196"/>
                </a:cubicBezTo>
                <a:cubicBezTo>
                  <a:pt x="1230" y="256"/>
                  <a:pt x="1266" y="328"/>
                  <a:pt x="1286" y="409"/>
                </a:cubicBezTo>
                <a:cubicBezTo>
                  <a:pt x="1308" y="495"/>
                  <a:pt x="1311" y="591"/>
                  <a:pt x="1295" y="694"/>
                </a:cubicBezTo>
                <a:cubicBezTo>
                  <a:pt x="1284" y="766"/>
                  <a:pt x="1260" y="834"/>
                  <a:pt x="1222" y="901"/>
                </a:cubicBezTo>
                <a:cubicBezTo>
                  <a:pt x="1187" y="964"/>
                  <a:pt x="1144" y="1017"/>
                  <a:pt x="1106" y="1062"/>
                </a:cubicBezTo>
                <a:cubicBezTo>
                  <a:pt x="1095" y="1075"/>
                  <a:pt x="1091" y="1092"/>
                  <a:pt x="1093" y="1108"/>
                </a:cubicBezTo>
                <a:cubicBezTo>
                  <a:pt x="1141" y="1374"/>
                  <a:pt x="1141" y="1374"/>
                  <a:pt x="1141" y="1374"/>
                </a:cubicBezTo>
                <a:cubicBezTo>
                  <a:pt x="1146" y="1404"/>
                  <a:pt x="1138" y="1436"/>
                  <a:pt x="1118" y="1460"/>
                </a:cubicBezTo>
                <a:cubicBezTo>
                  <a:pt x="1098" y="1484"/>
                  <a:pt x="1069" y="1497"/>
                  <a:pt x="1037" y="1497"/>
                </a:cubicBezTo>
                <a:lnTo>
                  <a:pt x="519" y="1497"/>
                </a:lnTo>
                <a:close/>
                <a:moveTo>
                  <a:pt x="429" y="1199"/>
                </a:moveTo>
                <a:cubicBezTo>
                  <a:pt x="444" y="1199"/>
                  <a:pt x="457" y="1212"/>
                  <a:pt x="458" y="1219"/>
                </a:cubicBezTo>
                <a:cubicBezTo>
                  <a:pt x="458" y="1220"/>
                  <a:pt x="458" y="1220"/>
                  <a:pt x="458" y="1220"/>
                </a:cubicBezTo>
                <a:cubicBezTo>
                  <a:pt x="461" y="1252"/>
                  <a:pt x="466" y="1305"/>
                  <a:pt x="471" y="1395"/>
                </a:cubicBezTo>
                <a:cubicBezTo>
                  <a:pt x="472" y="1420"/>
                  <a:pt x="493" y="1441"/>
                  <a:pt x="519" y="1441"/>
                </a:cubicBezTo>
                <a:cubicBezTo>
                  <a:pt x="1037" y="1441"/>
                  <a:pt x="1037" y="1441"/>
                  <a:pt x="1037" y="1441"/>
                </a:cubicBezTo>
                <a:cubicBezTo>
                  <a:pt x="1052" y="1441"/>
                  <a:pt x="1065" y="1434"/>
                  <a:pt x="1074" y="1423"/>
                </a:cubicBezTo>
                <a:cubicBezTo>
                  <a:pt x="1084" y="1412"/>
                  <a:pt x="1087" y="1398"/>
                  <a:pt x="1085" y="1384"/>
                </a:cubicBezTo>
                <a:cubicBezTo>
                  <a:pt x="1038" y="1118"/>
                  <a:pt x="1038" y="1118"/>
                  <a:pt x="1038" y="1118"/>
                </a:cubicBezTo>
                <a:cubicBezTo>
                  <a:pt x="1032" y="1085"/>
                  <a:pt x="1041" y="1051"/>
                  <a:pt x="1063" y="1025"/>
                </a:cubicBezTo>
                <a:cubicBezTo>
                  <a:pt x="1136" y="938"/>
                  <a:pt x="1216" y="833"/>
                  <a:pt x="1239" y="686"/>
                </a:cubicBezTo>
                <a:cubicBezTo>
                  <a:pt x="1267" y="501"/>
                  <a:pt x="1231" y="345"/>
                  <a:pt x="1135" y="233"/>
                </a:cubicBezTo>
                <a:cubicBezTo>
                  <a:pt x="1038" y="121"/>
                  <a:pt x="883" y="56"/>
                  <a:pt x="709" y="56"/>
                </a:cubicBezTo>
                <a:cubicBezTo>
                  <a:pt x="491" y="56"/>
                  <a:pt x="228" y="166"/>
                  <a:pt x="168" y="405"/>
                </a:cubicBezTo>
                <a:cubicBezTo>
                  <a:pt x="157" y="449"/>
                  <a:pt x="156" y="501"/>
                  <a:pt x="165" y="542"/>
                </a:cubicBezTo>
                <a:cubicBezTo>
                  <a:pt x="169" y="560"/>
                  <a:pt x="169" y="560"/>
                  <a:pt x="169" y="560"/>
                </a:cubicBezTo>
                <a:cubicBezTo>
                  <a:pt x="170" y="563"/>
                  <a:pt x="171" y="567"/>
                  <a:pt x="172" y="571"/>
                </a:cubicBezTo>
                <a:cubicBezTo>
                  <a:pt x="176" y="584"/>
                  <a:pt x="180" y="600"/>
                  <a:pt x="176" y="608"/>
                </a:cubicBezTo>
                <a:cubicBezTo>
                  <a:pt x="165" y="630"/>
                  <a:pt x="165" y="630"/>
                  <a:pt x="165" y="630"/>
                </a:cubicBezTo>
                <a:cubicBezTo>
                  <a:pt x="150" y="661"/>
                  <a:pt x="129" y="690"/>
                  <a:pt x="109" y="717"/>
                </a:cubicBezTo>
                <a:cubicBezTo>
                  <a:pt x="96" y="735"/>
                  <a:pt x="82" y="754"/>
                  <a:pt x="70" y="773"/>
                </a:cubicBezTo>
                <a:cubicBezTo>
                  <a:pt x="69" y="775"/>
                  <a:pt x="69" y="775"/>
                  <a:pt x="69" y="775"/>
                </a:cubicBezTo>
                <a:cubicBezTo>
                  <a:pt x="61" y="788"/>
                  <a:pt x="59" y="803"/>
                  <a:pt x="63" y="818"/>
                </a:cubicBezTo>
                <a:cubicBezTo>
                  <a:pt x="68" y="833"/>
                  <a:pt x="78" y="845"/>
                  <a:pt x="92" y="851"/>
                </a:cubicBezTo>
                <a:cubicBezTo>
                  <a:pt x="133" y="869"/>
                  <a:pt x="133" y="869"/>
                  <a:pt x="133" y="869"/>
                </a:cubicBezTo>
                <a:cubicBezTo>
                  <a:pt x="120" y="900"/>
                  <a:pt x="120" y="900"/>
                  <a:pt x="120" y="900"/>
                </a:cubicBezTo>
                <a:cubicBezTo>
                  <a:pt x="116" y="912"/>
                  <a:pt x="116" y="925"/>
                  <a:pt x="122" y="936"/>
                </a:cubicBezTo>
                <a:cubicBezTo>
                  <a:pt x="127" y="948"/>
                  <a:pt x="137" y="956"/>
                  <a:pt x="149" y="959"/>
                </a:cubicBezTo>
                <a:cubicBezTo>
                  <a:pt x="154" y="960"/>
                  <a:pt x="154" y="960"/>
                  <a:pt x="154" y="960"/>
                </a:cubicBezTo>
                <a:cubicBezTo>
                  <a:pt x="147" y="971"/>
                  <a:pt x="147" y="971"/>
                  <a:pt x="147" y="971"/>
                </a:cubicBezTo>
                <a:cubicBezTo>
                  <a:pt x="137" y="986"/>
                  <a:pt x="137" y="1006"/>
                  <a:pt x="148" y="1021"/>
                </a:cubicBezTo>
                <a:cubicBezTo>
                  <a:pt x="180" y="1063"/>
                  <a:pt x="180" y="1063"/>
                  <a:pt x="180" y="1063"/>
                </a:cubicBezTo>
                <a:cubicBezTo>
                  <a:pt x="184" y="1070"/>
                  <a:pt x="183" y="1090"/>
                  <a:pt x="182" y="1108"/>
                </a:cubicBezTo>
                <a:cubicBezTo>
                  <a:pt x="180" y="1140"/>
                  <a:pt x="178" y="1181"/>
                  <a:pt x="202" y="1207"/>
                </a:cubicBezTo>
                <a:cubicBezTo>
                  <a:pt x="218" y="1224"/>
                  <a:pt x="242" y="1232"/>
                  <a:pt x="274" y="1232"/>
                </a:cubicBezTo>
                <a:cubicBezTo>
                  <a:pt x="311" y="1232"/>
                  <a:pt x="360" y="1222"/>
                  <a:pt x="422" y="1201"/>
                </a:cubicBezTo>
                <a:cubicBezTo>
                  <a:pt x="424" y="1200"/>
                  <a:pt x="426" y="1199"/>
                  <a:pt x="429" y="11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flipH="1">
            <a:off x="2008187" y="2333231"/>
            <a:ext cx="1535033" cy="1175745"/>
          </a:xfrm>
          <a:custGeom>
            <a:avLst/>
            <a:gdLst>
              <a:gd name="T0" fmla="*/ 5 w 543"/>
              <a:gd name="T1" fmla="*/ 416 h 416"/>
              <a:gd name="T2" fmla="*/ 151 w 543"/>
              <a:gd name="T3" fmla="*/ 397 h 416"/>
              <a:gd name="T4" fmla="*/ 173 w 543"/>
              <a:gd name="T5" fmla="*/ 339 h 416"/>
              <a:gd name="T6" fmla="*/ 234 w 543"/>
              <a:gd name="T7" fmla="*/ 305 h 416"/>
              <a:gd name="T8" fmla="*/ 302 w 543"/>
              <a:gd name="T9" fmla="*/ 322 h 416"/>
              <a:gd name="T10" fmla="*/ 339 w 543"/>
              <a:gd name="T11" fmla="*/ 372 h 416"/>
              <a:gd name="T12" fmla="*/ 491 w 543"/>
              <a:gd name="T13" fmla="*/ 352 h 416"/>
              <a:gd name="T14" fmla="*/ 469 w 543"/>
              <a:gd name="T15" fmla="*/ 188 h 416"/>
              <a:gd name="T16" fmla="*/ 477 w 543"/>
              <a:gd name="T17" fmla="*/ 186 h 416"/>
              <a:gd name="T18" fmla="*/ 538 w 543"/>
              <a:gd name="T19" fmla="*/ 99 h 416"/>
              <a:gd name="T20" fmla="*/ 456 w 543"/>
              <a:gd name="T21" fmla="*/ 29 h 416"/>
              <a:gd name="T22" fmla="*/ 448 w 543"/>
              <a:gd name="T23" fmla="*/ 30 h 416"/>
              <a:gd name="T24" fmla="*/ 445 w 543"/>
              <a:gd name="T25" fmla="*/ 3 h 416"/>
              <a:gd name="T26" fmla="*/ 411 w 543"/>
              <a:gd name="T27" fmla="*/ 0 h 416"/>
              <a:gd name="T28" fmla="*/ 310 w 543"/>
              <a:gd name="T29" fmla="*/ 35 h 416"/>
              <a:gd name="T30" fmla="*/ 300 w 543"/>
              <a:gd name="T31" fmla="*/ 35 h 416"/>
              <a:gd name="T32" fmla="*/ 177 w 543"/>
              <a:gd name="T33" fmla="*/ 91 h 416"/>
              <a:gd name="T34" fmla="*/ 69 w 543"/>
              <a:gd name="T35" fmla="*/ 217 h 416"/>
              <a:gd name="T36" fmla="*/ 27 w 543"/>
              <a:gd name="T37" fmla="*/ 278 h 416"/>
              <a:gd name="T38" fmla="*/ 28 w 543"/>
              <a:gd name="T39" fmla="*/ 287 h 416"/>
              <a:gd name="T40" fmla="*/ 0 w 543"/>
              <a:gd name="T41" fmla="*/ 377 h 416"/>
              <a:gd name="T42" fmla="*/ 5 w 543"/>
              <a:gd name="T43" fmla="*/ 41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43" h="416">
                <a:moveTo>
                  <a:pt x="5" y="416"/>
                </a:moveTo>
                <a:cubicBezTo>
                  <a:pt x="151" y="397"/>
                  <a:pt x="151" y="397"/>
                  <a:pt x="151" y="397"/>
                </a:cubicBezTo>
                <a:cubicBezTo>
                  <a:pt x="151" y="376"/>
                  <a:pt x="159" y="355"/>
                  <a:pt x="173" y="339"/>
                </a:cubicBezTo>
                <a:cubicBezTo>
                  <a:pt x="189" y="320"/>
                  <a:pt x="210" y="308"/>
                  <a:pt x="234" y="305"/>
                </a:cubicBezTo>
                <a:cubicBezTo>
                  <a:pt x="258" y="302"/>
                  <a:pt x="282" y="308"/>
                  <a:pt x="302" y="322"/>
                </a:cubicBezTo>
                <a:cubicBezTo>
                  <a:pt x="320" y="334"/>
                  <a:pt x="333" y="352"/>
                  <a:pt x="339" y="372"/>
                </a:cubicBezTo>
                <a:cubicBezTo>
                  <a:pt x="491" y="352"/>
                  <a:pt x="491" y="352"/>
                  <a:pt x="491" y="352"/>
                </a:cubicBezTo>
                <a:cubicBezTo>
                  <a:pt x="469" y="188"/>
                  <a:pt x="469" y="188"/>
                  <a:pt x="469" y="188"/>
                </a:cubicBezTo>
                <a:cubicBezTo>
                  <a:pt x="477" y="186"/>
                  <a:pt x="477" y="186"/>
                  <a:pt x="477" y="186"/>
                </a:cubicBezTo>
                <a:cubicBezTo>
                  <a:pt x="517" y="177"/>
                  <a:pt x="543" y="140"/>
                  <a:pt x="538" y="99"/>
                </a:cubicBezTo>
                <a:cubicBezTo>
                  <a:pt x="533" y="57"/>
                  <a:pt x="497" y="28"/>
                  <a:pt x="456" y="29"/>
                </a:cubicBezTo>
                <a:cubicBezTo>
                  <a:pt x="448" y="30"/>
                  <a:pt x="448" y="30"/>
                  <a:pt x="448" y="30"/>
                </a:cubicBezTo>
                <a:cubicBezTo>
                  <a:pt x="445" y="3"/>
                  <a:pt x="445" y="3"/>
                  <a:pt x="445" y="3"/>
                </a:cubicBezTo>
                <a:cubicBezTo>
                  <a:pt x="434" y="1"/>
                  <a:pt x="423" y="0"/>
                  <a:pt x="411" y="0"/>
                </a:cubicBezTo>
                <a:cubicBezTo>
                  <a:pt x="373" y="0"/>
                  <a:pt x="338" y="13"/>
                  <a:pt x="310" y="35"/>
                </a:cubicBezTo>
                <a:cubicBezTo>
                  <a:pt x="306" y="35"/>
                  <a:pt x="303" y="35"/>
                  <a:pt x="300" y="35"/>
                </a:cubicBezTo>
                <a:cubicBezTo>
                  <a:pt x="251" y="35"/>
                  <a:pt x="206" y="57"/>
                  <a:pt x="177" y="91"/>
                </a:cubicBezTo>
                <a:cubicBezTo>
                  <a:pt x="116" y="102"/>
                  <a:pt x="71" y="154"/>
                  <a:pt x="69" y="217"/>
                </a:cubicBezTo>
                <a:cubicBezTo>
                  <a:pt x="45" y="227"/>
                  <a:pt x="27" y="250"/>
                  <a:pt x="27" y="278"/>
                </a:cubicBezTo>
                <a:cubicBezTo>
                  <a:pt x="27" y="281"/>
                  <a:pt x="28" y="284"/>
                  <a:pt x="28" y="287"/>
                </a:cubicBezTo>
                <a:cubicBezTo>
                  <a:pt x="10" y="313"/>
                  <a:pt x="0" y="344"/>
                  <a:pt x="0" y="377"/>
                </a:cubicBezTo>
                <a:cubicBezTo>
                  <a:pt x="0" y="390"/>
                  <a:pt x="2" y="403"/>
                  <a:pt x="5" y="4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024898" y="3226081"/>
            <a:ext cx="1489675" cy="1174551"/>
          </a:xfrm>
          <a:custGeom>
            <a:avLst/>
            <a:gdLst>
              <a:gd name="T0" fmla="*/ 524 w 527"/>
              <a:gd name="T1" fmla="*/ 386 h 416"/>
              <a:gd name="T2" fmla="*/ 466 w 527"/>
              <a:gd name="T3" fmla="*/ 363 h 416"/>
              <a:gd name="T4" fmla="*/ 433 w 527"/>
              <a:gd name="T5" fmla="*/ 302 h 416"/>
              <a:gd name="T6" fmla="*/ 450 w 527"/>
              <a:gd name="T7" fmla="*/ 234 h 416"/>
              <a:gd name="T8" fmla="*/ 500 w 527"/>
              <a:gd name="T9" fmla="*/ 198 h 416"/>
              <a:gd name="T10" fmla="*/ 481 w 527"/>
              <a:gd name="T11" fmla="*/ 53 h 416"/>
              <a:gd name="T12" fmla="*/ 316 w 527"/>
              <a:gd name="T13" fmla="*/ 75 h 416"/>
              <a:gd name="T14" fmla="*/ 314 w 527"/>
              <a:gd name="T15" fmla="*/ 67 h 416"/>
              <a:gd name="T16" fmla="*/ 226 w 527"/>
              <a:gd name="T17" fmla="*/ 6 h 416"/>
              <a:gd name="T18" fmla="*/ 157 w 527"/>
              <a:gd name="T19" fmla="*/ 88 h 416"/>
              <a:gd name="T20" fmla="*/ 158 w 527"/>
              <a:gd name="T21" fmla="*/ 95 h 416"/>
              <a:gd name="T22" fmla="*/ 0 w 527"/>
              <a:gd name="T23" fmla="*/ 116 h 416"/>
              <a:gd name="T24" fmla="*/ 62 w 527"/>
              <a:gd name="T25" fmla="*/ 193 h 416"/>
              <a:gd name="T26" fmla="*/ 180 w 527"/>
              <a:gd name="T27" fmla="*/ 278 h 416"/>
              <a:gd name="T28" fmla="*/ 239 w 527"/>
              <a:gd name="T29" fmla="*/ 263 h 416"/>
              <a:gd name="T30" fmla="*/ 315 w 527"/>
              <a:gd name="T31" fmla="*/ 309 h 416"/>
              <a:gd name="T32" fmla="*/ 469 w 527"/>
              <a:gd name="T33" fmla="*/ 416 h 416"/>
              <a:gd name="T34" fmla="*/ 527 w 527"/>
              <a:gd name="T35" fmla="*/ 405 h 416"/>
              <a:gd name="T36" fmla="*/ 524 w 527"/>
              <a:gd name="T37" fmla="*/ 38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7" h="416">
                <a:moveTo>
                  <a:pt x="524" y="386"/>
                </a:moveTo>
                <a:cubicBezTo>
                  <a:pt x="503" y="385"/>
                  <a:pt x="483" y="377"/>
                  <a:pt x="466" y="363"/>
                </a:cubicBezTo>
                <a:cubicBezTo>
                  <a:pt x="448" y="348"/>
                  <a:pt x="436" y="326"/>
                  <a:pt x="433" y="302"/>
                </a:cubicBezTo>
                <a:cubicBezTo>
                  <a:pt x="430" y="278"/>
                  <a:pt x="436" y="254"/>
                  <a:pt x="450" y="234"/>
                </a:cubicBezTo>
                <a:cubicBezTo>
                  <a:pt x="462" y="217"/>
                  <a:pt x="479" y="204"/>
                  <a:pt x="500" y="198"/>
                </a:cubicBezTo>
                <a:cubicBezTo>
                  <a:pt x="481" y="53"/>
                  <a:pt x="481" y="53"/>
                  <a:pt x="481" y="53"/>
                </a:cubicBezTo>
                <a:cubicBezTo>
                  <a:pt x="316" y="75"/>
                  <a:pt x="316" y="75"/>
                  <a:pt x="316" y="75"/>
                </a:cubicBezTo>
                <a:cubicBezTo>
                  <a:pt x="314" y="67"/>
                  <a:pt x="314" y="67"/>
                  <a:pt x="314" y="67"/>
                </a:cubicBezTo>
                <a:cubicBezTo>
                  <a:pt x="305" y="27"/>
                  <a:pt x="268" y="0"/>
                  <a:pt x="226" y="6"/>
                </a:cubicBezTo>
                <a:cubicBezTo>
                  <a:pt x="185" y="11"/>
                  <a:pt x="156" y="46"/>
                  <a:pt x="157" y="88"/>
                </a:cubicBezTo>
                <a:cubicBezTo>
                  <a:pt x="158" y="95"/>
                  <a:pt x="158" y="95"/>
                  <a:pt x="158" y="95"/>
                </a:cubicBezTo>
                <a:cubicBezTo>
                  <a:pt x="0" y="116"/>
                  <a:pt x="0" y="116"/>
                  <a:pt x="0" y="116"/>
                </a:cubicBezTo>
                <a:cubicBezTo>
                  <a:pt x="12" y="148"/>
                  <a:pt x="34" y="175"/>
                  <a:pt x="62" y="193"/>
                </a:cubicBezTo>
                <a:cubicBezTo>
                  <a:pt x="79" y="242"/>
                  <a:pt x="125" y="278"/>
                  <a:pt x="180" y="278"/>
                </a:cubicBezTo>
                <a:cubicBezTo>
                  <a:pt x="202" y="278"/>
                  <a:pt x="222" y="272"/>
                  <a:pt x="239" y="263"/>
                </a:cubicBezTo>
                <a:cubicBezTo>
                  <a:pt x="258" y="286"/>
                  <a:pt x="284" y="303"/>
                  <a:pt x="315" y="309"/>
                </a:cubicBezTo>
                <a:cubicBezTo>
                  <a:pt x="338" y="372"/>
                  <a:pt x="398" y="416"/>
                  <a:pt x="469" y="416"/>
                </a:cubicBezTo>
                <a:cubicBezTo>
                  <a:pt x="489" y="416"/>
                  <a:pt x="509" y="412"/>
                  <a:pt x="527" y="405"/>
                </a:cubicBezTo>
                <a:lnTo>
                  <a:pt x="524" y="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658170" y="3178334"/>
            <a:ext cx="1601878" cy="1480125"/>
          </a:xfrm>
          <a:custGeom>
            <a:avLst/>
            <a:gdLst>
              <a:gd name="T0" fmla="*/ 567 w 567"/>
              <a:gd name="T1" fmla="*/ 124 h 524"/>
              <a:gd name="T2" fmla="*/ 533 w 567"/>
              <a:gd name="T3" fmla="*/ 34 h 524"/>
              <a:gd name="T4" fmla="*/ 534 w 567"/>
              <a:gd name="T5" fmla="*/ 13 h 524"/>
              <a:gd name="T6" fmla="*/ 534 w 567"/>
              <a:gd name="T7" fmla="*/ 0 h 524"/>
              <a:gd name="T8" fmla="*/ 393 w 567"/>
              <a:gd name="T9" fmla="*/ 19 h 524"/>
              <a:gd name="T10" fmla="*/ 370 w 567"/>
              <a:gd name="T11" fmla="*/ 77 h 524"/>
              <a:gd name="T12" fmla="*/ 309 w 567"/>
              <a:gd name="T13" fmla="*/ 110 h 524"/>
              <a:gd name="T14" fmla="*/ 297 w 567"/>
              <a:gd name="T15" fmla="*/ 111 h 524"/>
              <a:gd name="T16" fmla="*/ 241 w 567"/>
              <a:gd name="T17" fmla="*/ 94 h 524"/>
              <a:gd name="T18" fmla="*/ 205 w 567"/>
              <a:gd name="T19" fmla="*/ 43 h 524"/>
              <a:gd name="T20" fmla="*/ 53 w 567"/>
              <a:gd name="T21" fmla="*/ 63 h 524"/>
              <a:gd name="T22" fmla="*/ 74 w 567"/>
              <a:gd name="T23" fmla="*/ 227 h 524"/>
              <a:gd name="T24" fmla="*/ 67 w 567"/>
              <a:gd name="T25" fmla="*/ 229 h 524"/>
              <a:gd name="T26" fmla="*/ 5 w 567"/>
              <a:gd name="T27" fmla="*/ 317 h 524"/>
              <a:gd name="T28" fmla="*/ 87 w 567"/>
              <a:gd name="T29" fmla="*/ 386 h 524"/>
              <a:gd name="T30" fmla="*/ 95 w 567"/>
              <a:gd name="T31" fmla="*/ 386 h 524"/>
              <a:gd name="T32" fmla="*/ 102 w 567"/>
              <a:gd name="T33" fmla="*/ 438 h 524"/>
              <a:gd name="T34" fmla="*/ 266 w 567"/>
              <a:gd name="T35" fmla="*/ 524 h 524"/>
              <a:gd name="T36" fmla="*/ 452 w 567"/>
              <a:gd name="T37" fmla="*/ 396 h 524"/>
              <a:gd name="T38" fmla="*/ 556 w 567"/>
              <a:gd name="T39" fmla="*/ 220 h 524"/>
              <a:gd name="T40" fmla="*/ 553 w 567"/>
              <a:gd name="T41" fmla="*/ 184 h 524"/>
              <a:gd name="T42" fmla="*/ 567 w 567"/>
              <a:gd name="T43" fmla="*/ 124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524">
                <a:moveTo>
                  <a:pt x="567" y="124"/>
                </a:moveTo>
                <a:cubicBezTo>
                  <a:pt x="567" y="89"/>
                  <a:pt x="554" y="58"/>
                  <a:pt x="533" y="34"/>
                </a:cubicBezTo>
                <a:cubicBezTo>
                  <a:pt x="534" y="27"/>
                  <a:pt x="534" y="20"/>
                  <a:pt x="534" y="13"/>
                </a:cubicBezTo>
                <a:cubicBezTo>
                  <a:pt x="534" y="8"/>
                  <a:pt x="534" y="4"/>
                  <a:pt x="534" y="0"/>
                </a:cubicBezTo>
                <a:cubicBezTo>
                  <a:pt x="393" y="19"/>
                  <a:pt x="393" y="19"/>
                  <a:pt x="393" y="19"/>
                </a:cubicBezTo>
                <a:cubicBezTo>
                  <a:pt x="392" y="40"/>
                  <a:pt x="384" y="60"/>
                  <a:pt x="370" y="77"/>
                </a:cubicBezTo>
                <a:cubicBezTo>
                  <a:pt x="355" y="95"/>
                  <a:pt x="333" y="107"/>
                  <a:pt x="309" y="110"/>
                </a:cubicBezTo>
                <a:cubicBezTo>
                  <a:pt x="305" y="111"/>
                  <a:pt x="301" y="111"/>
                  <a:pt x="297" y="111"/>
                </a:cubicBezTo>
                <a:cubicBezTo>
                  <a:pt x="277" y="111"/>
                  <a:pt x="258" y="105"/>
                  <a:pt x="241" y="94"/>
                </a:cubicBezTo>
                <a:cubicBezTo>
                  <a:pt x="224" y="81"/>
                  <a:pt x="211" y="64"/>
                  <a:pt x="205" y="43"/>
                </a:cubicBezTo>
                <a:cubicBezTo>
                  <a:pt x="53" y="63"/>
                  <a:pt x="53" y="63"/>
                  <a:pt x="53" y="63"/>
                </a:cubicBezTo>
                <a:cubicBezTo>
                  <a:pt x="74" y="227"/>
                  <a:pt x="74" y="227"/>
                  <a:pt x="74" y="227"/>
                </a:cubicBezTo>
                <a:cubicBezTo>
                  <a:pt x="67" y="229"/>
                  <a:pt x="67" y="229"/>
                  <a:pt x="67" y="229"/>
                </a:cubicBezTo>
                <a:cubicBezTo>
                  <a:pt x="26" y="238"/>
                  <a:pt x="0" y="276"/>
                  <a:pt x="5" y="317"/>
                </a:cubicBezTo>
                <a:cubicBezTo>
                  <a:pt x="11" y="358"/>
                  <a:pt x="46" y="388"/>
                  <a:pt x="87" y="386"/>
                </a:cubicBezTo>
                <a:cubicBezTo>
                  <a:pt x="95" y="386"/>
                  <a:pt x="95" y="386"/>
                  <a:pt x="95" y="386"/>
                </a:cubicBezTo>
                <a:cubicBezTo>
                  <a:pt x="102" y="438"/>
                  <a:pt x="102" y="438"/>
                  <a:pt x="102" y="438"/>
                </a:cubicBezTo>
                <a:cubicBezTo>
                  <a:pt x="138" y="490"/>
                  <a:pt x="198" y="524"/>
                  <a:pt x="266" y="524"/>
                </a:cubicBezTo>
                <a:cubicBezTo>
                  <a:pt x="351" y="524"/>
                  <a:pt x="423" y="470"/>
                  <a:pt x="452" y="396"/>
                </a:cubicBezTo>
                <a:cubicBezTo>
                  <a:pt x="514" y="362"/>
                  <a:pt x="556" y="296"/>
                  <a:pt x="556" y="220"/>
                </a:cubicBezTo>
                <a:cubicBezTo>
                  <a:pt x="556" y="208"/>
                  <a:pt x="555" y="196"/>
                  <a:pt x="553" y="184"/>
                </a:cubicBezTo>
                <a:cubicBezTo>
                  <a:pt x="562" y="166"/>
                  <a:pt x="567" y="146"/>
                  <a:pt x="567" y="1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flipH="1">
            <a:off x="759630" y="2310552"/>
            <a:ext cx="1480125" cy="1147097"/>
          </a:xfrm>
          <a:custGeom>
            <a:avLst/>
            <a:gdLst>
              <a:gd name="T0" fmla="*/ 2 w 524"/>
              <a:gd name="T1" fmla="*/ 21 h 406"/>
              <a:gd name="T2" fmla="*/ 60 w 524"/>
              <a:gd name="T3" fmla="*/ 43 h 406"/>
              <a:gd name="T4" fmla="*/ 94 w 524"/>
              <a:gd name="T5" fmla="*/ 104 h 406"/>
              <a:gd name="T6" fmla="*/ 77 w 524"/>
              <a:gd name="T7" fmla="*/ 172 h 406"/>
              <a:gd name="T8" fmla="*/ 27 w 524"/>
              <a:gd name="T9" fmla="*/ 209 h 406"/>
              <a:gd name="T10" fmla="*/ 46 w 524"/>
              <a:gd name="T11" fmla="*/ 353 h 406"/>
              <a:gd name="T12" fmla="*/ 210 w 524"/>
              <a:gd name="T13" fmla="*/ 332 h 406"/>
              <a:gd name="T14" fmla="*/ 212 w 524"/>
              <a:gd name="T15" fmla="*/ 339 h 406"/>
              <a:gd name="T16" fmla="*/ 300 w 524"/>
              <a:gd name="T17" fmla="*/ 401 h 406"/>
              <a:gd name="T18" fmla="*/ 369 w 524"/>
              <a:gd name="T19" fmla="*/ 319 h 406"/>
              <a:gd name="T20" fmla="*/ 369 w 524"/>
              <a:gd name="T21" fmla="*/ 311 h 406"/>
              <a:gd name="T22" fmla="*/ 524 w 524"/>
              <a:gd name="T23" fmla="*/ 291 h 406"/>
              <a:gd name="T24" fmla="*/ 446 w 524"/>
              <a:gd name="T25" fmla="*/ 194 h 406"/>
              <a:gd name="T26" fmla="*/ 214 w 524"/>
              <a:gd name="T27" fmla="*/ 37 h 406"/>
              <a:gd name="T28" fmla="*/ 137 w 524"/>
              <a:gd name="T29" fmla="*/ 8 h 406"/>
              <a:gd name="T30" fmla="*/ 87 w 524"/>
              <a:gd name="T31" fmla="*/ 19 h 406"/>
              <a:gd name="T32" fmla="*/ 31 w 524"/>
              <a:gd name="T33" fmla="*/ 0 h 406"/>
              <a:gd name="T34" fmla="*/ 0 w 524"/>
              <a:gd name="T35" fmla="*/ 5 h 406"/>
              <a:gd name="T36" fmla="*/ 2 w 524"/>
              <a:gd name="T37" fmla="*/ 2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" h="406">
                <a:moveTo>
                  <a:pt x="2" y="21"/>
                </a:moveTo>
                <a:cubicBezTo>
                  <a:pt x="23" y="21"/>
                  <a:pt x="44" y="29"/>
                  <a:pt x="60" y="43"/>
                </a:cubicBezTo>
                <a:cubicBezTo>
                  <a:pt x="78" y="59"/>
                  <a:pt x="90" y="80"/>
                  <a:pt x="94" y="104"/>
                </a:cubicBezTo>
                <a:cubicBezTo>
                  <a:pt x="97" y="128"/>
                  <a:pt x="91" y="152"/>
                  <a:pt x="77" y="172"/>
                </a:cubicBezTo>
                <a:cubicBezTo>
                  <a:pt x="65" y="190"/>
                  <a:pt x="47" y="203"/>
                  <a:pt x="27" y="209"/>
                </a:cubicBezTo>
                <a:cubicBezTo>
                  <a:pt x="46" y="353"/>
                  <a:pt x="46" y="353"/>
                  <a:pt x="46" y="353"/>
                </a:cubicBezTo>
                <a:cubicBezTo>
                  <a:pt x="210" y="332"/>
                  <a:pt x="210" y="332"/>
                  <a:pt x="210" y="332"/>
                </a:cubicBezTo>
                <a:cubicBezTo>
                  <a:pt x="212" y="339"/>
                  <a:pt x="212" y="339"/>
                  <a:pt x="212" y="339"/>
                </a:cubicBezTo>
                <a:cubicBezTo>
                  <a:pt x="221" y="380"/>
                  <a:pt x="259" y="406"/>
                  <a:pt x="300" y="401"/>
                </a:cubicBezTo>
                <a:cubicBezTo>
                  <a:pt x="341" y="395"/>
                  <a:pt x="371" y="360"/>
                  <a:pt x="369" y="319"/>
                </a:cubicBezTo>
                <a:cubicBezTo>
                  <a:pt x="369" y="311"/>
                  <a:pt x="369" y="311"/>
                  <a:pt x="369" y="311"/>
                </a:cubicBezTo>
                <a:cubicBezTo>
                  <a:pt x="524" y="291"/>
                  <a:pt x="524" y="291"/>
                  <a:pt x="524" y="291"/>
                </a:cubicBezTo>
                <a:cubicBezTo>
                  <a:pt x="515" y="247"/>
                  <a:pt x="485" y="212"/>
                  <a:pt x="446" y="194"/>
                </a:cubicBezTo>
                <a:cubicBezTo>
                  <a:pt x="407" y="103"/>
                  <a:pt x="319" y="39"/>
                  <a:pt x="214" y="37"/>
                </a:cubicBezTo>
                <a:cubicBezTo>
                  <a:pt x="194" y="19"/>
                  <a:pt x="167" y="8"/>
                  <a:pt x="137" y="8"/>
                </a:cubicBezTo>
                <a:cubicBezTo>
                  <a:pt x="119" y="8"/>
                  <a:pt x="102" y="12"/>
                  <a:pt x="87" y="19"/>
                </a:cubicBezTo>
                <a:cubicBezTo>
                  <a:pt x="71" y="7"/>
                  <a:pt x="52" y="0"/>
                  <a:pt x="31" y="0"/>
                </a:cubicBezTo>
                <a:cubicBezTo>
                  <a:pt x="20" y="0"/>
                  <a:pt x="10" y="2"/>
                  <a:pt x="0" y="5"/>
                </a:cubicBezTo>
                <a:lnTo>
                  <a:pt x="2" y="2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605090" y="13371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605090" y="25660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605090" y="3771846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664466" y="4866400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4852481" y="1241572"/>
            <a:ext cx="3291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Amacınız Olsun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2481" y="1551813"/>
            <a:ext cx="372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/>
                </a:solidFill>
              </a:rPr>
              <a:t>Kısa, orta ve uzun vadeli hedeflerinizin olması motivasyonunuzu artırır ve daha iyi odaklanırsınız.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76281" y="2462630"/>
            <a:ext cx="2507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Önyargılarınızdan Kurtulun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2480" y="2701622"/>
            <a:ext cx="3948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/>
                </a:solidFill>
              </a:rPr>
              <a:t>Anlamıyorum, çalışsam da yapamayacağım, ders çok zor, sorular çok zor olacak gibi önyargılardan uzak durun.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76281" y="3644551"/>
            <a:ext cx="207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rgbClr val="FF6600"/>
                </a:solidFill>
                <a:latin typeface="+mj-lt"/>
              </a:rPr>
              <a:t>Olumlu Tutum Takının</a:t>
            </a:r>
            <a:endParaRPr lang="id-ID" sz="14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52480" y="3871668"/>
            <a:ext cx="406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/>
                </a:solidFill>
              </a:rPr>
              <a:t>Bu ders gereksiz, dersi sevmiyorum, öğretmen anlatamıyor v.b. tutumlar  motivasyonunuzu ve devamında başarınızı düşürür.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6281" y="4779053"/>
            <a:ext cx="365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Öğrenilmiş Çaresizlik Yaşamayın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5904" y="5075071"/>
            <a:ext cx="3967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/>
                </a:solidFill>
              </a:rPr>
              <a:t>Bir konuyu daha önce anlamamış olmanız yine anlamayacağınız anlamına gelmez. 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8" name="Freeform 20"/>
          <p:cNvSpPr>
            <a:spLocks/>
          </p:cNvSpPr>
          <p:nvPr/>
        </p:nvSpPr>
        <p:spPr bwMode="auto">
          <a:xfrm>
            <a:off x="2546425" y="3534722"/>
            <a:ext cx="324785" cy="270401"/>
          </a:xfrm>
          <a:custGeom>
            <a:avLst/>
            <a:gdLst>
              <a:gd name="T0" fmla="*/ 83 w 88"/>
              <a:gd name="T1" fmla="*/ 64 h 73"/>
              <a:gd name="T2" fmla="*/ 79 w 88"/>
              <a:gd name="T3" fmla="*/ 64 h 73"/>
              <a:gd name="T4" fmla="*/ 79 w 88"/>
              <a:gd name="T5" fmla="*/ 22 h 73"/>
              <a:gd name="T6" fmla="*/ 66 w 88"/>
              <a:gd name="T7" fmla="*/ 22 h 73"/>
              <a:gd name="T8" fmla="*/ 66 w 88"/>
              <a:gd name="T9" fmla="*/ 64 h 73"/>
              <a:gd name="T10" fmla="*/ 60 w 88"/>
              <a:gd name="T11" fmla="*/ 64 h 73"/>
              <a:gd name="T12" fmla="*/ 60 w 88"/>
              <a:gd name="T13" fmla="*/ 40 h 73"/>
              <a:gd name="T14" fmla="*/ 47 w 88"/>
              <a:gd name="T15" fmla="*/ 40 h 73"/>
              <a:gd name="T16" fmla="*/ 47 w 88"/>
              <a:gd name="T17" fmla="*/ 64 h 73"/>
              <a:gd name="T18" fmla="*/ 41 w 88"/>
              <a:gd name="T19" fmla="*/ 64 h 73"/>
              <a:gd name="T20" fmla="*/ 41 w 88"/>
              <a:gd name="T21" fmla="*/ 0 h 73"/>
              <a:gd name="T22" fmla="*/ 28 w 88"/>
              <a:gd name="T23" fmla="*/ 0 h 73"/>
              <a:gd name="T24" fmla="*/ 28 w 88"/>
              <a:gd name="T25" fmla="*/ 64 h 73"/>
              <a:gd name="T26" fmla="*/ 22 w 88"/>
              <a:gd name="T27" fmla="*/ 64 h 73"/>
              <a:gd name="T28" fmla="*/ 22 w 88"/>
              <a:gd name="T29" fmla="*/ 24 h 73"/>
              <a:gd name="T30" fmla="*/ 9 w 88"/>
              <a:gd name="T31" fmla="*/ 24 h 73"/>
              <a:gd name="T32" fmla="*/ 9 w 88"/>
              <a:gd name="T33" fmla="*/ 64 h 73"/>
              <a:gd name="T34" fmla="*/ 5 w 88"/>
              <a:gd name="T35" fmla="*/ 64 h 73"/>
              <a:gd name="T36" fmla="*/ 0 w 88"/>
              <a:gd name="T37" fmla="*/ 68 h 73"/>
              <a:gd name="T38" fmla="*/ 5 w 88"/>
              <a:gd name="T39" fmla="*/ 73 h 73"/>
              <a:gd name="T40" fmla="*/ 83 w 88"/>
              <a:gd name="T41" fmla="*/ 73 h 73"/>
              <a:gd name="T42" fmla="*/ 88 w 88"/>
              <a:gd name="T43" fmla="*/ 68 h 73"/>
              <a:gd name="T44" fmla="*/ 83 w 88"/>
              <a:gd name="T45" fmla="*/ 6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" h="73">
                <a:moveTo>
                  <a:pt x="83" y="64"/>
                </a:moveTo>
                <a:cubicBezTo>
                  <a:pt x="79" y="64"/>
                  <a:pt x="79" y="64"/>
                  <a:pt x="79" y="64"/>
                </a:cubicBezTo>
                <a:cubicBezTo>
                  <a:pt x="79" y="22"/>
                  <a:pt x="79" y="22"/>
                  <a:pt x="79" y="22"/>
                </a:cubicBezTo>
                <a:cubicBezTo>
                  <a:pt x="66" y="22"/>
                  <a:pt x="66" y="22"/>
                  <a:pt x="66" y="22"/>
                </a:cubicBezTo>
                <a:cubicBezTo>
                  <a:pt x="66" y="64"/>
                  <a:pt x="66" y="64"/>
                  <a:pt x="66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60" y="40"/>
                  <a:pt x="60" y="40"/>
                  <a:pt x="60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64"/>
                  <a:pt x="47" y="64"/>
                  <a:pt x="47" y="64"/>
                </a:cubicBezTo>
                <a:cubicBezTo>
                  <a:pt x="41" y="64"/>
                  <a:pt x="41" y="64"/>
                  <a:pt x="41" y="64"/>
                </a:cubicBezTo>
                <a:cubicBezTo>
                  <a:pt x="41" y="0"/>
                  <a:pt x="41" y="0"/>
                  <a:pt x="41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4"/>
                  <a:pt x="28" y="64"/>
                  <a:pt x="28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24"/>
                  <a:pt x="22" y="24"/>
                  <a:pt x="22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9" y="64"/>
                  <a:pt x="9" y="64"/>
                  <a:pt x="9" y="64"/>
                </a:cubicBezTo>
                <a:cubicBezTo>
                  <a:pt x="5" y="64"/>
                  <a:pt x="5" y="64"/>
                  <a:pt x="5" y="64"/>
                </a:cubicBezTo>
                <a:cubicBezTo>
                  <a:pt x="2" y="64"/>
                  <a:pt x="0" y="66"/>
                  <a:pt x="0" y="68"/>
                </a:cubicBezTo>
                <a:cubicBezTo>
                  <a:pt x="0" y="71"/>
                  <a:pt x="2" y="73"/>
                  <a:pt x="5" y="73"/>
                </a:cubicBezTo>
                <a:cubicBezTo>
                  <a:pt x="83" y="73"/>
                  <a:pt x="83" y="73"/>
                  <a:pt x="83" y="73"/>
                </a:cubicBezTo>
                <a:cubicBezTo>
                  <a:pt x="86" y="73"/>
                  <a:pt x="88" y="71"/>
                  <a:pt x="88" y="68"/>
                </a:cubicBezTo>
                <a:cubicBezTo>
                  <a:pt x="88" y="66"/>
                  <a:pt x="86" y="64"/>
                  <a:pt x="83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1262594" y="3707140"/>
            <a:ext cx="358799" cy="358800"/>
          </a:xfrm>
          <a:custGeom>
            <a:avLst/>
            <a:gdLst>
              <a:gd name="T0" fmla="*/ 64 w 128"/>
              <a:gd name="T1" fmla="*/ 0 h 128"/>
              <a:gd name="T2" fmla="*/ 0 w 128"/>
              <a:gd name="T3" fmla="*/ 64 h 128"/>
              <a:gd name="T4" fmla="*/ 64 w 128"/>
              <a:gd name="T5" fmla="*/ 128 h 128"/>
              <a:gd name="T6" fmla="*/ 128 w 128"/>
              <a:gd name="T7" fmla="*/ 64 h 128"/>
              <a:gd name="T8" fmla="*/ 64 w 128"/>
              <a:gd name="T9" fmla="*/ 0 h 128"/>
              <a:gd name="T10" fmla="*/ 118 w 128"/>
              <a:gd name="T11" fmla="*/ 48 h 128"/>
              <a:gd name="T12" fmla="*/ 97 w 128"/>
              <a:gd name="T13" fmla="*/ 33 h 128"/>
              <a:gd name="T14" fmla="*/ 82 w 128"/>
              <a:gd name="T15" fmla="*/ 11 h 128"/>
              <a:gd name="T16" fmla="*/ 118 w 128"/>
              <a:gd name="T17" fmla="*/ 48 h 128"/>
              <a:gd name="T18" fmla="*/ 96 w 128"/>
              <a:gd name="T19" fmla="*/ 64 h 128"/>
              <a:gd name="T20" fmla="*/ 94 w 128"/>
              <a:gd name="T21" fmla="*/ 81 h 128"/>
              <a:gd name="T22" fmla="*/ 65 w 128"/>
              <a:gd name="T23" fmla="*/ 75 h 128"/>
              <a:gd name="T24" fmla="*/ 36 w 128"/>
              <a:gd name="T25" fmla="*/ 81 h 128"/>
              <a:gd name="T26" fmla="*/ 34 w 128"/>
              <a:gd name="T27" fmla="*/ 64 h 128"/>
              <a:gd name="T28" fmla="*/ 39 w 128"/>
              <a:gd name="T29" fmla="*/ 39 h 128"/>
              <a:gd name="T30" fmla="*/ 65 w 128"/>
              <a:gd name="T31" fmla="*/ 33 h 128"/>
              <a:gd name="T32" fmla="*/ 91 w 128"/>
              <a:gd name="T33" fmla="*/ 39 h 128"/>
              <a:gd name="T34" fmla="*/ 96 w 128"/>
              <a:gd name="T35" fmla="*/ 64 h 128"/>
              <a:gd name="T36" fmla="*/ 65 w 128"/>
              <a:gd name="T37" fmla="*/ 8 h 128"/>
              <a:gd name="T38" fmla="*/ 68 w 128"/>
              <a:gd name="T39" fmla="*/ 8 h 128"/>
              <a:gd name="T40" fmla="*/ 87 w 128"/>
              <a:gd name="T41" fmla="*/ 29 h 128"/>
              <a:gd name="T42" fmla="*/ 65 w 128"/>
              <a:gd name="T43" fmla="*/ 26 h 128"/>
              <a:gd name="T44" fmla="*/ 45 w 128"/>
              <a:gd name="T45" fmla="*/ 29 h 128"/>
              <a:gd name="T46" fmla="*/ 65 w 128"/>
              <a:gd name="T47" fmla="*/ 8 h 128"/>
              <a:gd name="T48" fmla="*/ 50 w 128"/>
              <a:gd name="T49" fmla="*/ 10 h 128"/>
              <a:gd name="T50" fmla="*/ 34 w 128"/>
              <a:gd name="T51" fmla="*/ 33 h 128"/>
              <a:gd name="T52" fmla="*/ 10 w 128"/>
              <a:gd name="T53" fmla="*/ 51 h 128"/>
              <a:gd name="T54" fmla="*/ 50 w 128"/>
              <a:gd name="T55" fmla="*/ 10 h 128"/>
              <a:gd name="T56" fmla="*/ 16 w 128"/>
              <a:gd name="T57" fmla="*/ 93 h 128"/>
              <a:gd name="T58" fmla="*/ 8 w 128"/>
              <a:gd name="T59" fmla="*/ 65 h 128"/>
              <a:gd name="T60" fmla="*/ 30 w 128"/>
              <a:gd name="T61" fmla="*/ 44 h 128"/>
              <a:gd name="T62" fmla="*/ 27 w 128"/>
              <a:gd name="T63" fmla="*/ 64 h 128"/>
              <a:gd name="T64" fmla="*/ 29 w 128"/>
              <a:gd name="T65" fmla="*/ 84 h 128"/>
              <a:gd name="T66" fmla="*/ 16 w 128"/>
              <a:gd name="T67" fmla="*/ 93 h 128"/>
              <a:gd name="T68" fmla="*/ 20 w 128"/>
              <a:gd name="T69" fmla="*/ 99 h 128"/>
              <a:gd name="T70" fmla="*/ 32 w 128"/>
              <a:gd name="T71" fmla="*/ 91 h 128"/>
              <a:gd name="T72" fmla="*/ 50 w 128"/>
              <a:gd name="T73" fmla="*/ 119 h 128"/>
              <a:gd name="T74" fmla="*/ 20 w 128"/>
              <a:gd name="T75" fmla="*/ 99 h 128"/>
              <a:gd name="T76" fmla="*/ 68 w 128"/>
              <a:gd name="T77" fmla="*/ 121 h 128"/>
              <a:gd name="T78" fmla="*/ 65 w 128"/>
              <a:gd name="T79" fmla="*/ 121 h 128"/>
              <a:gd name="T80" fmla="*/ 39 w 128"/>
              <a:gd name="T81" fmla="*/ 88 h 128"/>
              <a:gd name="T82" fmla="*/ 65 w 128"/>
              <a:gd name="T83" fmla="*/ 83 h 128"/>
              <a:gd name="T84" fmla="*/ 92 w 128"/>
              <a:gd name="T85" fmla="*/ 88 h 128"/>
              <a:gd name="T86" fmla="*/ 68 w 128"/>
              <a:gd name="T87" fmla="*/ 121 h 128"/>
              <a:gd name="T88" fmla="*/ 82 w 128"/>
              <a:gd name="T89" fmla="*/ 118 h 128"/>
              <a:gd name="T90" fmla="*/ 99 w 128"/>
              <a:gd name="T91" fmla="*/ 91 h 128"/>
              <a:gd name="T92" fmla="*/ 109 w 128"/>
              <a:gd name="T93" fmla="*/ 98 h 128"/>
              <a:gd name="T94" fmla="*/ 82 w 128"/>
              <a:gd name="T95" fmla="*/ 118 h 128"/>
              <a:gd name="T96" fmla="*/ 101 w 128"/>
              <a:gd name="T97" fmla="*/ 84 h 128"/>
              <a:gd name="T98" fmla="*/ 104 w 128"/>
              <a:gd name="T99" fmla="*/ 64 h 128"/>
              <a:gd name="T100" fmla="*/ 101 w 128"/>
              <a:gd name="T101" fmla="*/ 44 h 128"/>
              <a:gd name="T102" fmla="*/ 121 w 128"/>
              <a:gd name="T103" fmla="*/ 62 h 128"/>
              <a:gd name="T104" fmla="*/ 121 w 128"/>
              <a:gd name="T105" fmla="*/ 64 h 128"/>
              <a:gd name="T106" fmla="*/ 114 w 128"/>
              <a:gd name="T107" fmla="*/ 92 h 128"/>
              <a:gd name="T108" fmla="*/ 101 w 128"/>
              <a:gd name="T109" fmla="*/ 8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" h="128">
                <a:moveTo>
                  <a:pt x="64" y="0"/>
                </a:moveTo>
                <a:cubicBezTo>
                  <a:pt x="29" y="0"/>
                  <a:pt x="0" y="29"/>
                  <a:pt x="0" y="64"/>
                </a:cubicBezTo>
                <a:cubicBezTo>
                  <a:pt x="0" y="100"/>
                  <a:pt x="29" y="128"/>
                  <a:pt x="64" y="128"/>
                </a:cubicBezTo>
                <a:cubicBezTo>
                  <a:pt x="100" y="128"/>
                  <a:pt x="128" y="100"/>
                  <a:pt x="128" y="64"/>
                </a:cubicBezTo>
                <a:cubicBezTo>
                  <a:pt x="128" y="29"/>
                  <a:pt x="100" y="0"/>
                  <a:pt x="64" y="0"/>
                </a:cubicBezTo>
                <a:close/>
                <a:moveTo>
                  <a:pt x="118" y="48"/>
                </a:moveTo>
                <a:cubicBezTo>
                  <a:pt x="112" y="42"/>
                  <a:pt x="105" y="37"/>
                  <a:pt x="97" y="33"/>
                </a:cubicBezTo>
                <a:cubicBezTo>
                  <a:pt x="93" y="25"/>
                  <a:pt x="88" y="17"/>
                  <a:pt x="82" y="11"/>
                </a:cubicBezTo>
                <a:cubicBezTo>
                  <a:pt x="99" y="17"/>
                  <a:pt x="113" y="30"/>
                  <a:pt x="118" y="48"/>
                </a:cubicBezTo>
                <a:close/>
                <a:moveTo>
                  <a:pt x="96" y="64"/>
                </a:moveTo>
                <a:cubicBezTo>
                  <a:pt x="96" y="70"/>
                  <a:pt x="96" y="76"/>
                  <a:pt x="94" y="81"/>
                </a:cubicBezTo>
                <a:cubicBezTo>
                  <a:pt x="85" y="77"/>
                  <a:pt x="76" y="75"/>
                  <a:pt x="65" y="75"/>
                </a:cubicBezTo>
                <a:cubicBezTo>
                  <a:pt x="55" y="75"/>
                  <a:pt x="45" y="77"/>
                  <a:pt x="36" y="81"/>
                </a:cubicBezTo>
                <a:cubicBezTo>
                  <a:pt x="35" y="76"/>
                  <a:pt x="34" y="70"/>
                  <a:pt x="34" y="64"/>
                </a:cubicBezTo>
                <a:cubicBezTo>
                  <a:pt x="34" y="55"/>
                  <a:pt x="36" y="47"/>
                  <a:pt x="39" y="39"/>
                </a:cubicBezTo>
                <a:cubicBezTo>
                  <a:pt x="47" y="35"/>
                  <a:pt x="56" y="33"/>
                  <a:pt x="65" y="33"/>
                </a:cubicBezTo>
                <a:cubicBezTo>
                  <a:pt x="75" y="33"/>
                  <a:pt x="83" y="35"/>
                  <a:pt x="91" y="39"/>
                </a:cubicBezTo>
                <a:cubicBezTo>
                  <a:pt x="95" y="47"/>
                  <a:pt x="96" y="55"/>
                  <a:pt x="96" y="64"/>
                </a:cubicBezTo>
                <a:close/>
                <a:moveTo>
                  <a:pt x="65" y="8"/>
                </a:moveTo>
                <a:cubicBezTo>
                  <a:pt x="66" y="8"/>
                  <a:pt x="67" y="8"/>
                  <a:pt x="68" y="8"/>
                </a:cubicBezTo>
                <a:cubicBezTo>
                  <a:pt x="75" y="14"/>
                  <a:pt x="82" y="21"/>
                  <a:pt x="87" y="29"/>
                </a:cubicBezTo>
                <a:cubicBezTo>
                  <a:pt x="80" y="27"/>
                  <a:pt x="73" y="26"/>
                  <a:pt x="65" y="26"/>
                </a:cubicBezTo>
                <a:cubicBezTo>
                  <a:pt x="58" y="26"/>
                  <a:pt x="51" y="27"/>
                  <a:pt x="45" y="29"/>
                </a:cubicBezTo>
                <a:cubicBezTo>
                  <a:pt x="50" y="20"/>
                  <a:pt x="57" y="13"/>
                  <a:pt x="65" y="8"/>
                </a:cubicBezTo>
                <a:close/>
                <a:moveTo>
                  <a:pt x="50" y="10"/>
                </a:moveTo>
                <a:cubicBezTo>
                  <a:pt x="43" y="16"/>
                  <a:pt x="38" y="24"/>
                  <a:pt x="34" y="33"/>
                </a:cubicBezTo>
                <a:cubicBezTo>
                  <a:pt x="25" y="37"/>
                  <a:pt x="16" y="43"/>
                  <a:pt x="10" y="51"/>
                </a:cubicBezTo>
                <a:cubicBezTo>
                  <a:pt x="15" y="31"/>
                  <a:pt x="30" y="15"/>
                  <a:pt x="50" y="10"/>
                </a:cubicBezTo>
                <a:close/>
                <a:moveTo>
                  <a:pt x="16" y="93"/>
                </a:moveTo>
                <a:cubicBezTo>
                  <a:pt x="11" y="85"/>
                  <a:pt x="8" y="75"/>
                  <a:pt x="8" y="65"/>
                </a:cubicBezTo>
                <a:cubicBezTo>
                  <a:pt x="13" y="57"/>
                  <a:pt x="21" y="49"/>
                  <a:pt x="30" y="44"/>
                </a:cubicBezTo>
                <a:cubicBezTo>
                  <a:pt x="28" y="50"/>
                  <a:pt x="27" y="57"/>
                  <a:pt x="27" y="64"/>
                </a:cubicBezTo>
                <a:cubicBezTo>
                  <a:pt x="27" y="71"/>
                  <a:pt x="28" y="78"/>
                  <a:pt x="29" y="84"/>
                </a:cubicBezTo>
                <a:cubicBezTo>
                  <a:pt x="25" y="87"/>
                  <a:pt x="20" y="90"/>
                  <a:pt x="16" y="93"/>
                </a:cubicBezTo>
                <a:close/>
                <a:moveTo>
                  <a:pt x="20" y="99"/>
                </a:moveTo>
                <a:cubicBezTo>
                  <a:pt x="24" y="96"/>
                  <a:pt x="28" y="94"/>
                  <a:pt x="32" y="91"/>
                </a:cubicBezTo>
                <a:cubicBezTo>
                  <a:pt x="36" y="102"/>
                  <a:pt x="42" y="111"/>
                  <a:pt x="50" y="119"/>
                </a:cubicBezTo>
                <a:cubicBezTo>
                  <a:pt x="38" y="116"/>
                  <a:pt x="28" y="109"/>
                  <a:pt x="20" y="99"/>
                </a:cubicBezTo>
                <a:close/>
                <a:moveTo>
                  <a:pt x="68" y="121"/>
                </a:moveTo>
                <a:cubicBezTo>
                  <a:pt x="67" y="121"/>
                  <a:pt x="66" y="121"/>
                  <a:pt x="65" y="121"/>
                </a:cubicBezTo>
                <a:cubicBezTo>
                  <a:pt x="53" y="113"/>
                  <a:pt x="44" y="102"/>
                  <a:pt x="39" y="88"/>
                </a:cubicBezTo>
                <a:cubicBezTo>
                  <a:pt x="47" y="85"/>
                  <a:pt x="56" y="83"/>
                  <a:pt x="65" y="83"/>
                </a:cubicBezTo>
                <a:cubicBezTo>
                  <a:pt x="75" y="83"/>
                  <a:pt x="84" y="85"/>
                  <a:pt x="92" y="88"/>
                </a:cubicBezTo>
                <a:cubicBezTo>
                  <a:pt x="87" y="101"/>
                  <a:pt x="79" y="113"/>
                  <a:pt x="68" y="121"/>
                </a:cubicBezTo>
                <a:close/>
                <a:moveTo>
                  <a:pt x="82" y="118"/>
                </a:moveTo>
                <a:cubicBezTo>
                  <a:pt x="89" y="110"/>
                  <a:pt x="95" y="101"/>
                  <a:pt x="99" y="91"/>
                </a:cubicBezTo>
                <a:cubicBezTo>
                  <a:pt x="103" y="93"/>
                  <a:pt x="106" y="96"/>
                  <a:pt x="109" y="98"/>
                </a:cubicBezTo>
                <a:cubicBezTo>
                  <a:pt x="103" y="107"/>
                  <a:pt x="93" y="114"/>
                  <a:pt x="82" y="118"/>
                </a:cubicBezTo>
                <a:close/>
                <a:moveTo>
                  <a:pt x="101" y="84"/>
                </a:moveTo>
                <a:cubicBezTo>
                  <a:pt x="103" y="78"/>
                  <a:pt x="104" y="71"/>
                  <a:pt x="104" y="64"/>
                </a:cubicBezTo>
                <a:cubicBezTo>
                  <a:pt x="104" y="57"/>
                  <a:pt x="103" y="50"/>
                  <a:pt x="101" y="44"/>
                </a:cubicBezTo>
                <a:cubicBezTo>
                  <a:pt x="109" y="48"/>
                  <a:pt x="116" y="55"/>
                  <a:pt x="121" y="62"/>
                </a:cubicBezTo>
                <a:cubicBezTo>
                  <a:pt x="121" y="63"/>
                  <a:pt x="121" y="64"/>
                  <a:pt x="121" y="64"/>
                </a:cubicBezTo>
                <a:cubicBezTo>
                  <a:pt x="121" y="75"/>
                  <a:pt x="118" y="84"/>
                  <a:pt x="114" y="92"/>
                </a:cubicBezTo>
                <a:cubicBezTo>
                  <a:pt x="110" y="89"/>
                  <a:pt x="106" y="86"/>
                  <a:pt x="101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" name="Group 39"/>
          <p:cNvGrpSpPr/>
          <p:nvPr/>
        </p:nvGrpSpPr>
        <p:grpSpPr>
          <a:xfrm>
            <a:off x="1328292" y="2653076"/>
            <a:ext cx="424898" cy="428625"/>
            <a:chOff x="7789863" y="165100"/>
            <a:chExt cx="723900" cy="730250"/>
          </a:xfrm>
          <a:solidFill>
            <a:schemeClr val="bg1"/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8042275" y="420688"/>
              <a:ext cx="219075" cy="2206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50 h 58"/>
                <a:gd name="T12" fmla="*/ 8 w 58"/>
                <a:gd name="T13" fmla="*/ 29 h 58"/>
                <a:gd name="T14" fmla="*/ 29 w 58"/>
                <a:gd name="T15" fmla="*/ 8 h 58"/>
                <a:gd name="T16" fmla="*/ 50 w 58"/>
                <a:gd name="T17" fmla="*/ 29 h 58"/>
                <a:gd name="T18" fmla="*/ 29 w 58"/>
                <a:gd name="T19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50"/>
                  </a:moveTo>
                  <a:cubicBezTo>
                    <a:pt x="18" y="50"/>
                    <a:pt x="8" y="40"/>
                    <a:pt x="8" y="29"/>
                  </a:cubicBezTo>
                  <a:cubicBezTo>
                    <a:pt x="8" y="18"/>
                    <a:pt x="18" y="8"/>
                    <a:pt x="29" y="8"/>
                  </a:cubicBezTo>
                  <a:cubicBezTo>
                    <a:pt x="40" y="8"/>
                    <a:pt x="50" y="18"/>
                    <a:pt x="50" y="29"/>
                  </a:cubicBezTo>
                  <a:cubicBezTo>
                    <a:pt x="50" y="40"/>
                    <a:pt x="40" y="50"/>
                    <a:pt x="29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7789863" y="165100"/>
              <a:ext cx="723900" cy="730250"/>
            </a:xfrm>
            <a:custGeom>
              <a:avLst/>
              <a:gdLst>
                <a:gd name="T0" fmla="*/ 192 w 192"/>
                <a:gd name="T1" fmla="*/ 90 h 192"/>
                <a:gd name="T2" fmla="*/ 167 w 192"/>
                <a:gd name="T3" fmla="*/ 90 h 192"/>
                <a:gd name="T4" fmla="*/ 102 w 192"/>
                <a:gd name="T5" fmla="*/ 25 h 192"/>
                <a:gd name="T6" fmla="*/ 102 w 192"/>
                <a:gd name="T7" fmla="*/ 0 h 192"/>
                <a:gd name="T8" fmla="*/ 90 w 192"/>
                <a:gd name="T9" fmla="*/ 0 h 192"/>
                <a:gd name="T10" fmla="*/ 90 w 192"/>
                <a:gd name="T11" fmla="*/ 25 h 192"/>
                <a:gd name="T12" fmla="*/ 25 w 192"/>
                <a:gd name="T13" fmla="*/ 90 h 192"/>
                <a:gd name="T14" fmla="*/ 0 w 192"/>
                <a:gd name="T15" fmla="*/ 90 h 192"/>
                <a:gd name="T16" fmla="*/ 0 w 192"/>
                <a:gd name="T17" fmla="*/ 102 h 192"/>
                <a:gd name="T18" fmla="*/ 25 w 192"/>
                <a:gd name="T19" fmla="*/ 102 h 192"/>
                <a:gd name="T20" fmla="*/ 90 w 192"/>
                <a:gd name="T21" fmla="*/ 167 h 192"/>
                <a:gd name="T22" fmla="*/ 90 w 192"/>
                <a:gd name="T23" fmla="*/ 192 h 192"/>
                <a:gd name="T24" fmla="*/ 102 w 192"/>
                <a:gd name="T25" fmla="*/ 192 h 192"/>
                <a:gd name="T26" fmla="*/ 102 w 192"/>
                <a:gd name="T27" fmla="*/ 167 h 192"/>
                <a:gd name="T28" fmla="*/ 167 w 192"/>
                <a:gd name="T29" fmla="*/ 102 h 192"/>
                <a:gd name="T30" fmla="*/ 192 w 192"/>
                <a:gd name="T31" fmla="*/ 102 h 192"/>
                <a:gd name="T32" fmla="*/ 192 w 192"/>
                <a:gd name="T33" fmla="*/ 90 h 192"/>
                <a:gd name="T34" fmla="*/ 102 w 192"/>
                <a:gd name="T35" fmla="*/ 151 h 192"/>
                <a:gd name="T36" fmla="*/ 102 w 192"/>
                <a:gd name="T37" fmla="*/ 140 h 192"/>
                <a:gd name="T38" fmla="*/ 97 w 192"/>
                <a:gd name="T39" fmla="*/ 135 h 192"/>
                <a:gd name="T40" fmla="*/ 95 w 192"/>
                <a:gd name="T41" fmla="*/ 135 h 192"/>
                <a:gd name="T42" fmla="*/ 90 w 192"/>
                <a:gd name="T43" fmla="*/ 140 h 192"/>
                <a:gd name="T44" fmla="*/ 90 w 192"/>
                <a:gd name="T45" fmla="*/ 151 h 192"/>
                <a:gd name="T46" fmla="*/ 41 w 192"/>
                <a:gd name="T47" fmla="*/ 102 h 192"/>
                <a:gd name="T48" fmla="*/ 52 w 192"/>
                <a:gd name="T49" fmla="*/ 102 h 192"/>
                <a:gd name="T50" fmla="*/ 57 w 192"/>
                <a:gd name="T51" fmla="*/ 97 h 192"/>
                <a:gd name="T52" fmla="*/ 57 w 192"/>
                <a:gd name="T53" fmla="*/ 95 h 192"/>
                <a:gd name="T54" fmla="*/ 52 w 192"/>
                <a:gd name="T55" fmla="*/ 90 h 192"/>
                <a:gd name="T56" fmla="*/ 41 w 192"/>
                <a:gd name="T57" fmla="*/ 90 h 192"/>
                <a:gd name="T58" fmla="*/ 90 w 192"/>
                <a:gd name="T59" fmla="*/ 41 h 192"/>
                <a:gd name="T60" fmla="*/ 90 w 192"/>
                <a:gd name="T61" fmla="*/ 52 h 192"/>
                <a:gd name="T62" fmla="*/ 95 w 192"/>
                <a:gd name="T63" fmla="*/ 57 h 192"/>
                <a:gd name="T64" fmla="*/ 97 w 192"/>
                <a:gd name="T65" fmla="*/ 57 h 192"/>
                <a:gd name="T66" fmla="*/ 102 w 192"/>
                <a:gd name="T67" fmla="*/ 52 h 192"/>
                <a:gd name="T68" fmla="*/ 102 w 192"/>
                <a:gd name="T69" fmla="*/ 41 h 192"/>
                <a:gd name="T70" fmla="*/ 151 w 192"/>
                <a:gd name="T71" fmla="*/ 90 h 192"/>
                <a:gd name="T72" fmla="*/ 140 w 192"/>
                <a:gd name="T73" fmla="*/ 90 h 192"/>
                <a:gd name="T74" fmla="*/ 135 w 192"/>
                <a:gd name="T75" fmla="*/ 95 h 192"/>
                <a:gd name="T76" fmla="*/ 135 w 192"/>
                <a:gd name="T77" fmla="*/ 97 h 192"/>
                <a:gd name="T78" fmla="*/ 140 w 192"/>
                <a:gd name="T79" fmla="*/ 102 h 192"/>
                <a:gd name="T80" fmla="*/ 151 w 192"/>
                <a:gd name="T81" fmla="*/ 102 h 192"/>
                <a:gd name="T82" fmla="*/ 102 w 192"/>
                <a:gd name="T83" fmla="*/ 15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192">
                  <a:moveTo>
                    <a:pt x="192" y="90"/>
                  </a:moveTo>
                  <a:cubicBezTo>
                    <a:pt x="167" y="90"/>
                    <a:pt x="167" y="90"/>
                    <a:pt x="167" y="90"/>
                  </a:cubicBezTo>
                  <a:cubicBezTo>
                    <a:pt x="164" y="55"/>
                    <a:pt x="137" y="28"/>
                    <a:pt x="102" y="25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55" y="28"/>
                    <a:pt x="28" y="55"/>
                    <a:pt x="25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28" y="137"/>
                    <a:pt x="55" y="164"/>
                    <a:pt x="90" y="16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67"/>
                    <a:pt x="102" y="167"/>
                    <a:pt x="102" y="167"/>
                  </a:cubicBezTo>
                  <a:cubicBezTo>
                    <a:pt x="137" y="164"/>
                    <a:pt x="164" y="137"/>
                    <a:pt x="167" y="102"/>
                  </a:cubicBezTo>
                  <a:cubicBezTo>
                    <a:pt x="192" y="102"/>
                    <a:pt x="192" y="102"/>
                    <a:pt x="192" y="102"/>
                  </a:cubicBezTo>
                  <a:lnTo>
                    <a:pt x="192" y="90"/>
                  </a:lnTo>
                  <a:close/>
                  <a:moveTo>
                    <a:pt x="102" y="151"/>
                  </a:moveTo>
                  <a:cubicBezTo>
                    <a:pt x="102" y="140"/>
                    <a:pt x="102" y="140"/>
                    <a:pt x="102" y="140"/>
                  </a:cubicBezTo>
                  <a:cubicBezTo>
                    <a:pt x="102" y="137"/>
                    <a:pt x="100" y="135"/>
                    <a:pt x="97" y="135"/>
                  </a:cubicBezTo>
                  <a:cubicBezTo>
                    <a:pt x="95" y="135"/>
                    <a:pt x="95" y="135"/>
                    <a:pt x="95" y="135"/>
                  </a:cubicBezTo>
                  <a:cubicBezTo>
                    <a:pt x="92" y="135"/>
                    <a:pt x="90" y="137"/>
                    <a:pt x="90" y="140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64" y="148"/>
                    <a:pt x="44" y="128"/>
                    <a:pt x="41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2"/>
                    <a:pt x="57" y="100"/>
                    <a:pt x="57" y="97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57" y="92"/>
                    <a:pt x="55" y="90"/>
                    <a:pt x="52" y="90"/>
                  </a:cubicBezTo>
                  <a:cubicBezTo>
                    <a:pt x="41" y="90"/>
                    <a:pt x="41" y="90"/>
                    <a:pt x="41" y="90"/>
                  </a:cubicBezTo>
                  <a:cubicBezTo>
                    <a:pt x="44" y="64"/>
                    <a:pt x="64" y="44"/>
                    <a:pt x="90" y="41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5"/>
                    <a:pt x="92" y="57"/>
                    <a:pt x="95" y="57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100" y="57"/>
                    <a:pt x="102" y="55"/>
                    <a:pt x="102" y="52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28" y="44"/>
                    <a:pt x="148" y="64"/>
                    <a:pt x="151" y="90"/>
                  </a:cubicBezTo>
                  <a:cubicBezTo>
                    <a:pt x="140" y="90"/>
                    <a:pt x="140" y="90"/>
                    <a:pt x="140" y="90"/>
                  </a:cubicBezTo>
                  <a:cubicBezTo>
                    <a:pt x="137" y="90"/>
                    <a:pt x="135" y="92"/>
                    <a:pt x="135" y="95"/>
                  </a:cubicBezTo>
                  <a:cubicBezTo>
                    <a:pt x="135" y="97"/>
                    <a:pt x="135" y="97"/>
                    <a:pt x="135" y="97"/>
                  </a:cubicBezTo>
                  <a:cubicBezTo>
                    <a:pt x="135" y="100"/>
                    <a:pt x="137" y="102"/>
                    <a:pt x="140" y="102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8" y="128"/>
                    <a:pt x="128" y="148"/>
                    <a:pt x="102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42"/>
          <p:cNvGrpSpPr/>
          <p:nvPr/>
        </p:nvGrpSpPr>
        <p:grpSpPr>
          <a:xfrm>
            <a:off x="2537844" y="27549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/>
              <a:t>Odaklanma Sorunu Yaşıyorsanız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3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</p:spTree>
    <p:extLst>
      <p:ext uri="{BB962C8B-B14F-4D97-AF65-F5344CB8AC3E}">
        <p14:creationId xmlns:p14="http://schemas.microsoft.com/office/powerpoint/2010/main" val="118642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4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5"/>
          <p:cNvSpPr>
            <a:spLocks/>
          </p:cNvSpPr>
          <p:nvPr/>
        </p:nvSpPr>
        <p:spPr bwMode="auto">
          <a:xfrm>
            <a:off x="2363795" y="4971455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53B9FF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5"/>
          <p:cNvSpPr>
            <a:spLocks/>
          </p:cNvSpPr>
          <p:nvPr/>
        </p:nvSpPr>
        <p:spPr bwMode="auto">
          <a:xfrm>
            <a:off x="1526382" y="5003874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006BB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ÇALIŞIRKEN BUNLARA </a:t>
            </a:r>
            <a:r>
              <a:rPr lang="tr-TR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DİKKAT!</a:t>
            </a:r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Freeform 25"/>
          <p:cNvSpPr>
            <a:spLocks/>
          </p:cNvSpPr>
          <p:nvPr/>
        </p:nvSpPr>
        <p:spPr bwMode="auto">
          <a:xfrm>
            <a:off x="-967730" y="3707607"/>
            <a:ext cx="3752312" cy="3374350"/>
          </a:xfrm>
          <a:custGeom>
            <a:avLst/>
            <a:gdLst>
              <a:gd name="T0" fmla="*/ 0 w 1066"/>
              <a:gd name="T1" fmla="*/ 21 h 1317"/>
              <a:gd name="T2" fmla="*/ 578 w 1066"/>
              <a:gd name="T3" fmla="*/ 2 h 1317"/>
              <a:gd name="T4" fmla="*/ 605 w 1066"/>
              <a:gd name="T5" fmla="*/ 34 h 1317"/>
              <a:gd name="T6" fmla="*/ 637 w 1066"/>
              <a:gd name="T7" fmla="*/ 34 h 1317"/>
              <a:gd name="T8" fmla="*/ 637 w 1066"/>
              <a:gd name="T9" fmla="*/ 18 h 1317"/>
              <a:gd name="T10" fmla="*/ 656 w 1066"/>
              <a:gd name="T11" fmla="*/ 18 h 1317"/>
              <a:gd name="T12" fmla="*/ 688 w 1066"/>
              <a:gd name="T13" fmla="*/ 34 h 1317"/>
              <a:gd name="T14" fmla="*/ 722 w 1066"/>
              <a:gd name="T15" fmla="*/ 63 h 1317"/>
              <a:gd name="T16" fmla="*/ 794 w 1066"/>
              <a:gd name="T17" fmla="*/ 47 h 1317"/>
              <a:gd name="T18" fmla="*/ 874 w 1066"/>
              <a:gd name="T19" fmla="*/ 63 h 1317"/>
              <a:gd name="T20" fmla="*/ 1066 w 1066"/>
              <a:gd name="T21" fmla="*/ 63 h 1317"/>
              <a:gd name="T22" fmla="*/ 1032 w 1066"/>
              <a:gd name="T23" fmla="*/ 154 h 1317"/>
              <a:gd name="T24" fmla="*/ 1029 w 1066"/>
              <a:gd name="T25" fmla="*/ 218 h 1317"/>
              <a:gd name="T26" fmla="*/ 976 w 1066"/>
              <a:gd name="T27" fmla="*/ 253 h 1317"/>
              <a:gd name="T28" fmla="*/ 1005 w 1066"/>
              <a:gd name="T29" fmla="*/ 333 h 1317"/>
              <a:gd name="T30" fmla="*/ 989 w 1066"/>
              <a:gd name="T31" fmla="*/ 383 h 1317"/>
              <a:gd name="T32" fmla="*/ 992 w 1066"/>
              <a:gd name="T33" fmla="*/ 487 h 1317"/>
              <a:gd name="T34" fmla="*/ 981 w 1066"/>
              <a:gd name="T35" fmla="*/ 562 h 1317"/>
              <a:gd name="T36" fmla="*/ 1018 w 1066"/>
              <a:gd name="T37" fmla="*/ 687 h 1317"/>
              <a:gd name="T38" fmla="*/ 984 w 1066"/>
              <a:gd name="T39" fmla="*/ 762 h 1317"/>
              <a:gd name="T40" fmla="*/ 962 w 1066"/>
              <a:gd name="T41" fmla="*/ 848 h 1317"/>
              <a:gd name="T42" fmla="*/ 928 w 1066"/>
              <a:gd name="T43" fmla="*/ 863 h 1317"/>
              <a:gd name="T44" fmla="*/ 912 w 1066"/>
              <a:gd name="T45" fmla="*/ 1026 h 1317"/>
              <a:gd name="T46" fmla="*/ 941 w 1066"/>
              <a:gd name="T47" fmla="*/ 1125 h 1317"/>
              <a:gd name="T48" fmla="*/ 880 w 1066"/>
              <a:gd name="T49" fmla="*/ 1146 h 1317"/>
              <a:gd name="T50" fmla="*/ 861 w 1066"/>
              <a:gd name="T51" fmla="*/ 1183 h 1317"/>
              <a:gd name="T52" fmla="*/ 810 w 1066"/>
              <a:gd name="T53" fmla="*/ 1202 h 1317"/>
              <a:gd name="T54" fmla="*/ 816 w 1066"/>
              <a:gd name="T55" fmla="*/ 1317 h 1317"/>
              <a:gd name="T56" fmla="*/ 0 w 1066"/>
              <a:gd name="T57" fmla="*/ 1317 h 1317"/>
              <a:gd name="T58" fmla="*/ 0 w 1066"/>
              <a:gd name="T59" fmla="*/ 21 h 1317"/>
              <a:gd name="connsiteX0" fmla="*/ 0 w 11097"/>
              <a:gd name="connsiteY0" fmla="*/ 117 h 9985"/>
              <a:gd name="connsiteX1" fmla="*/ 6519 w 11097"/>
              <a:gd name="connsiteY1" fmla="*/ 0 h 9985"/>
              <a:gd name="connsiteX2" fmla="*/ 6772 w 11097"/>
              <a:gd name="connsiteY2" fmla="*/ 243 h 9985"/>
              <a:gd name="connsiteX3" fmla="*/ 7073 w 11097"/>
              <a:gd name="connsiteY3" fmla="*/ 243 h 9985"/>
              <a:gd name="connsiteX4" fmla="*/ 7073 w 11097"/>
              <a:gd name="connsiteY4" fmla="*/ 122 h 9985"/>
              <a:gd name="connsiteX5" fmla="*/ 7251 w 11097"/>
              <a:gd name="connsiteY5" fmla="*/ 122 h 9985"/>
              <a:gd name="connsiteX6" fmla="*/ 7551 w 11097"/>
              <a:gd name="connsiteY6" fmla="*/ 243 h 9985"/>
              <a:gd name="connsiteX7" fmla="*/ 7870 w 11097"/>
              <a:gd name="connsiteY7" fmla="*/ 463 h 9985"/>
              <a:gd name="connsiteX8" fmla="*/ 8545 w 11097"/>
              <a:gd name="connsiteY8" fmla="*/ 342 h 9985"/>
              <a:gd name="connsiteX9" fmla="*/ 9296 w 11097"/>
              <a:gd name="connsiteY9" fmla="*/ 463 h 9985"/>
              <a:gd name="connsiteX10" fmla="*/ 11097 w 11097"/>
              <a:gd name="connsiteY10" fmla="*/ 463 h 9985"/>
              <a:gd name="connsiteX11" fmla="*/ 10778 w 11097"/>
              <a:gd name="connsiteY11" fmla="*/ 1154 h 9985"/>
              <a:gd name="connsiteX12" fmla="*/ 10750 w 11097"/>
              <a:gd name="connsiteY12" fmla="*/ 1640 h 9985"/>
              <a:gd name="connsiteX13" fmla="*/ 10253 w 11097"/>
              <a:gd name="connsiteY13" fmla="*/ 1906 h 9985"/>
              <a:gd name="connsiteX14" fmla="*/ 10525 w 11097"/>
              <a:gd name="connsiteY14" fmla="*/ 2513 h 9985"/>
              <a:gd name="connsiteX15" fmla="*/ 10375 w 11097"/>
              <a:gd name="connsiteY15" fmla="*/ 2893 h 9985"/>
              <a:gd name="connsiteX16" fmla="*/ 10403 w 11097"/>
              <a:gd name="connsiteY16" fmla="*/ 3683 h 9985"/>
              <a:gd name="connsiteX17" fmla="*/ 10300 w 11097"/>
              <a:gd name="connsiteY17" fmla="*/ 4252 h 9985"/>
              <a:gd name="connsiteX18" fmla="*/ 10647 w 11097"/>
              <a:gd name="connsiteY18" fmla="*/ 5201 h 9985"/>
              <a:gd name="connsiteX19" fmla="*/ 10328 w 11097"/>
              <a:gd name="connsiteY19" fmla="*/ 5771 h 9985"/>
              <a:gd name="connsiteX20" fmla="*/ 10121 w 11097"/>
              <a:gd name="connsiteY20" fmla="*/ 6424 h 9985"/>
              <a:gd name="connsiteX21" fmla="*/ 9802 w 11097"/>
              <a:gd name="connsiteY21" fmla="*/ 6538 h 9985"/>
              <a:gd name="connsiteX22" fmla="*/ 9652 w 11097"/>
              <a:gd name="connsiteY22" fmla="*/ 7775 h 9985"/>
              <a:gd name="connsiteX23" fmla="*/ 9924 w 11097"/>
              <a:gd name="connsiteY23" fmla="*/ 8527 h 9985"/>
              <a:gd name="connsiteX24" fmla="*/ 9352 w 11097"/>
              <a:gd name="connsiteY24" fmla="*/ 8687 h 9985"/>
              <a:gd name="connsiteX25" fmla="*/ 9174 w 11097"/>
              <a:gd name="connsiteY25" fmla="*/ 8968 h 9985"/>
              <a:gd name="connsiteX26" fmla="*/ 8695 w 11097"/>
              <a:gd name="connsiteY26" fmla="*/ 9112 h 9985"/>
              <a:gd name="connsiteX27" fmla="*/ 8752 w 11097"/>
              <a:gd name="connsiteY27" fmla="*/ 9985 h 9985"/>
              <a:gd name="connsiteX28" fmla="*/ 1097 w 11097"/>
              <a:gd name="connsiteY28" fmla="*/ 9985 h 9985"/>
              <a:gd name="connsiteX29" fmla="*/ 0 w 11097"/>
              <a:gd name="connsiteY29" fmla="*/ 117 h 9985"/>
              <a:gd name="connsiteX0" fmla="*/ 0 w 10000"/>
              <a:gd name="connsiteY0" fmla="*/ 117 h 10000"/>
              <a:gd name="connsiteX1" fmla="*/ 5875 w 10000"/>
              <a:gd name="connsiteY1" fmla="*/ 0 h 10000"/>
              <a:gd name="connsiteX2" fmla="*/ 6103 w 10000"/>
              <a:gd name="connsiteY2" fmla="*/ 243 h 10000"/>
              <a:gd name="connsiteX3" fmla="*/ 6374 w 10000"/>
              <a:gd name="connsiteY3" fmla="*/ 243 h 10000"/>
              <a:gd name="connsiteX4" fmla="*/ 6374 w 10000"/>
              <a:gd name="connsiteY4" fmla="*/ 122 h 10000"/>
              <a:gd name="connsiteX5" fmla="*/ 6534 w 10000"/>
              <a:gd name="connsiteY5" fmla="*/ 122 h 10000"/>
              <a:gd name="connsiteX6" fmla="*/ 6805 w 10000"/>
              <a:gd name="connsiteY6" fmla="*/ 243 h 10000"/>
              <a:gd name="connsiteX7" fmla="*/ 7092 w 10000"/>
              <a:gd name="connsiteY7" fmla="*/ 464 h 10000"/>
              <a:gd name="connsiteX8" fmla="*/ 7700 w 10000"/>
              <a:gd name="connsiteY8" fmla="*/ 343 h 10000"/>
              <a:gd name="connsiteX9" fmla="*/ 8377 w 10000"/>
              <a:gd name="connsiteY9" fmla="*/ 464 h 10000"/>
              <a:gd name="connsiteX10" fmla="*/ 10000 w 10000"/>
              <a:gd name="connsiteY10" fmla="*/ 464 h 10000"/>
              <a:gd name="connsiteX11" fmla="*/ 9713 w 10000"/>
              <a:gd name="connsiteY11" fmla="*/ 1156 h 10000"/>
              <a:gd name="connsiteX12" fmla="*/ 9687 w 10000"/>
              <a:gd name="connsiteY12" fmla="*/ 1642 h 10000"/>
              <a:gd name="connsiteX13" fmla="*/ 9239 w 10000"/>
              <a:gd name="connsiteY13" fmla="*/ 1909 h 10000"/>
              <a:gd name="connsiteX14" fmla="*/ 9485 w 10000"/>
              <a:gd name="connsiteY14" fmla="*/ 2517 h 10000"/>
              <a:gd name="connsiteX15" fmla="*/ 9349 w 10000"/>
              <a:gd name="connsiteY15" fmla="*/ 2897 h 10000"/>
              <a:gd name="connsiteX16" fmla="*/ 9375 w 10000"/>
              <a:gd name="connsiteY16" fmla="*/ 3689 h 10000"/>
              <a:gd name="connsiteX17" fmla="*/ 9282 w 10000"/>
              <a:gd name="connsiteY17" fmla="*/ 4258 h 10000"/>
              <a:gd name="connsiteX18" fmla="*/ 9594 w 10000"/>
              <a:gd name="connsiteY18" fmla="*/ 5209 h 10000"/>
              <a:gd name="connsiteX19" fmla="*/ 9307 w 10000"/>
              <a:gd name="connsiteY19" fmla="*/ 5780 h 10000"/>
              <a:gd name="connsiteX20" fmla="*/ 9120 w 10000"/>
              <a:gd name="connsiteY20" fmla="*/ 6434 h 10000"/>
              <a:gd name="connsiteX21" fmla="*/ 8833 w 10000"/>
              <a:gd name="connsiteY21" fmla="*/ 6548 h 10000"/>
              <a:gd name="connsiteX22" fmla="*/ 8698 w 10000"/>
              <a:gd name="connsiteY22" fmla="*/ 7787 h 10000"/>
              <a:gd name="connsiteX23" fmla="*/ 8943 w 10000"/>
              <a:gd name="connsiteY23" fmla="*/ 8540 h 10000"/>
              <a:gd name="connsiteX24" fmla="*/ 8428 w 10000"/>
              <a:gd name="connsiteY24" fmla="*/ 8700 h 10000"/>
              <a:gd name="connsiteX25" fmla="*/ 8267 w 10000"/>
              <a:gd name="connsiteY25" fmla="*/ 8981 h 10000"/>
              <a:gd name="connsiteX26" fmla="*/ 7835 w 10000"/>
              <a:gd name="connsiteY26" fmla="*/ 9126 h 10000"/>
              <a:gd name="connsiteX27" fmla="*/ 7887 w 10000"/>
              <a:gd name="connsiteY27" fmla="*/ 10000 h 10000"/>
              <a:gd name="connsiteX28" fmla="*/ 150 w 10000"/>
              <a:gd name="connsiteY28" fmla="*/ 9973 h 10000"/>
              <a:gd name="connsiteX29" fmla="*/ 0 w 10000"/>
              <a:gd name="connsiteY29" fmla="*/ 11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00" h="10000">
                <a:moveTo>
                  <a:pt x="0" y="117"/>
                </a:moveTo>
                <a:lnTo>
                  <a:pt x="5875" y="0"/>
                </a:lnTo>
                <a:cubicBezTo>
                  <a:pt x="6892" y="21"/>
                  <a:pt x="6027" y="198"/>
                  <a:pt x="6103" y="243"/>
                </a:cubicBezTo>
                <a:cubicBezTo>
                  <a:pt x="6162" y="274"/>
                  <a:pt x="6374" y="243"/>
                  <a:pt x="6374" y="243"/>
                </a:cubicBezTo>
                <a:cubicBezTo>
                  <a:pt x="6374" y="243"/>
                  <a:pt x="6348" y="144"/>
                  <a:pt x="6374" y="122"/>
                </a:cubicBezTo>
                <a:cubicBezTo>
                  <a:pt x="6399" y="99"/>
                  <a:pt x="6534" y="122"/>
                  <a:pt x="6534" y="122"/>
                </a:cubicBezTo>
                <a:cubicBezTo>
                  <a:pt x="6534" y="122"/>
                  <a:pt x="6737" y="205"/>
                  <a:pt x="6805" y="243"/>
                </a:cubicBezTo>
                <a:cubicBezTo>
                  <a:pt x="6880" y="289"/>
                  <a:pt x="6999" y="442"/>
                  <a:pt x="7092" y="464"/>
                </a:cubicBezTo>
                <a:cubicBezTo>
                  <a:pt x="7244" y="502"/>
                  <a:pt x="7549" y="358"/>
                  <a:pt x="7700" y="343"/>
                </a:cubicBezTo>
                <a:cubicBezTo>
                  <a:pt x="7878" y="335"/>
                  <a:pt x="8208" y="442"/>
                  <a:pt x="8377" y="464"/>
                </a:cubicBezTo>
                <a:cubicBezTo>
                  <a:pt x="8783" y="518"/>
                  <a:pt x="10000" y="464"/>
                  <a:pt x="10000" y="464"/>
                </a:cubicBezTo>
                <a:cubicBezTo>
                  <a:pt x="10000" y="464"/>
                  <a:pt x="9755" y="981"/>
                  <a:pt x="9713" y="1156"/>
                </a:cubicBezTo>
                <a:cubicBezTo>
                  <a:pt x="9679" y="1278"/>
                  <a:pt x="9747" y="1536"/>
                  <a:pt x="9687" y="1642"/>
                </a:cubicBezTo>
                <a:cubicBezTo>
                  <a:pt x="9620" y="1750"/>
                  <a:pt x="9290" y="1795"/>
                  <a:pt x="9239" y="1909"/>
                </a:cubicBezTo>
                <a:cubicBezTo>
                  <a:pt x="9163" y="2053"/>
                  <a:pt x="9459" y="2350"/>
                  <a:pt x="9485" y="2517"/>
                </a:cubicBezTo>
                <a:cubicBezTo>
                  <a:pt x="9502" y="2616"/>
                  <a:pt x="9375" y="2798"/>
                  <a:pt x="9349" y="2897"/>
                </a:cubicBezTo>
                <a:cubicBezTo>
                  <a:pt x="9307" y="3088"/>
                  <a:pt x="9375" y="3490"/>
                  <a:pt x="9375" y="3689"/>
                </a:cubicBezTo>
                <a:cubicBezTo>
                  <a:pt x="9366" y="3833"/>
                  <a:pt x="9273" y="4114"/>
                  <a:pt x="9282" y="4258"/>
                </a:cubicBezTo>
                <a:cubicBezTo>
                  <a:pt x="9298" y="4502"/>
                  <a:pt x="9603" y="4958"/>
                  <a:pt x="9594" y="5209"/>
                </a:cubicBezTo>
                <a:cubicBezTo>
                  <a:pt x="9594" y="5361"/>
                  <a:pt x="9375" y="5635"/>
                  <a:pt x="9307" y="5780"/>
                </a:cubicBezTo>
                <a:cubicBezTo>
                  <a:pt x="9230" y="5932"/>
                  <a:pt x="9239" y="6304"/>
                  <a:pt x="9120" y="6434"/>
                </a:cubicBezTo>
                <a:cubicBezTo>
                  <a:pt x="9070" y="6487"/>
                  <a:pt x="8884" y="6495"/>
                  <a:pt x="8833" y="6548"/>
                </a:cubicBezTo>
                <a:cubicBezTo>
                  <a:pt x="8605" y="6791"/>
                  <a:pt x="8630" y="7483"/>
                  <a:pt x="8698" y="7787"/>
                </a:cubicBezTo>
                <a:cubicBezTo>
                  <a:pt x="8732" y="7977"/>
                  <a:pt x="9037" y="8366"/>
                  <a:pt x="8943" y="8540"/>
                </a:cubicBezTo>
                <a:cubicBezTo>
                  <a:pt x="8884" y="8646"/>
                  <a:pt x="8537" y="8631"/>
                  <a:pt x="8428" y="8700"/>
                </a:cubicBezTo>
                <a:cubicBezTo>
                  <a:pt x="8352" y="8745"/>
                  <a:pt x="8327" y="8927"/>
                  <a:pt x="8267" y="8981"/>
                </a:cubicBezTo>
                <a:cubicBezTo>
                  <a:pt x="8191" y="9057"/>
                  <a:pt x="7904" y="9042"/>
                  <a:pt x="7835" y="9126"/>
                </a:cubicBezTo>
                <a:cubicBezTo>
                  <a:pt x="7692" y="9300"/>
                  <a:pt x="7887" y="10000"/>
                  <a:pt x="7887" y="10000"/>
                </a:cubicBezTo>
                <a:lnTo>
                  <a:pt x="150" y="9973"/>
                </a:lnTo>
                <a:cubicBezTo>
                  <a:pt x="150" y="6688"/>
                  <a:pt x="0" y="3402"/>
                  <a:pt x="0" y="11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>
            <a:off x="6096182" y="3739703"/>
            <a:ext cx="3555206" cy="3310157"/>
          </a:xfrm>
          <a:custGeom>
            <a:avLst/>
            <a:gdLst>
              <a:gd name="T0" fmla="*/ 1121 w 1121"/>
              <a:gd name="T1" fmla="*/ 28 h 1290"/>
              <a:gd name="T2" fmla="*/ 584 w 1121"/>
              <a:gd name="T3" fmla="*/ 4 h 1290"/>
              <a:gd name="T4" fmla="*/ 152 w 1121"/>
              <a:gd name="T5" fmla="*/ 4 h 1290"/>
              <a:gd name="T6" fmla="*/ 104 w 1121"/>
              <a:gd name="T7" fmla="*/ 4 h 1290"/>
              <a:gd name="T8" fmla="*/ 0 w 1121"/>
              <a:gd name="T9" fmla="*/ 9 h 1290"/>
              <a:gd name="T10" fmla="*/ 93 w 1121"/>
              <a:gd name="T11" fmla="*/ 90 h 1290"/>
              <a:gd name="T12" fmla="*/ 88 w 1121"/>
              <a:gd name="T13" fmla="*/ 156 h 1290"/>
              <a:gd name="T14" fmla="*/ 136 w 1121"/>
              <a:gd name="T15" fmla="*/ 212 h 1290"/>
              <a:gd name="T16" fmla="*/ 152 w 1121"/>
              <a:gd name="T17" fmla="*/ 306 h 1290"/>
              <a:gd name="T18" fmla="*/ 131 w 1121"/>
              <a:gd name="T19" fmla="*/ 346 h 1290"/>
              <a:gd name="T20" fmla="*/ 173 w 1121"/>
              <a:gd name="T21" fmla="*/ 418 h 1290"/>
              <a:gd name="T22" fmla="*/ 176 w 1121"/>
              <a:gd name="T23" fmla="*/ 543 h 1290"/>
              <a:gd name="T24" fmla="*/ 248 w 1121"/>
              <a:gd name="T25" fmla="*/ 585 h 1290"/>
              <a:gd name="T26" fmla="*/ 227 w 1121"/>
              <a:gd name="T27" fmla="*/ 636 h 1290"/>
              <a:gd name="T28" fmla="*/ 237 w 1121"/>
              <a:gd name="T29" fmla="*/ 663 h 1290"/>
              <a:gd name="T30" fmla="*/ 136 w 1121"/>
              <a:gd name="T31" fmla="*/ 692 h 1290"/>
              <a:gd name="T32" fmla="*/ 173 w 1121"/>
              <a:gd name="T33" fmla="*/ 810 h 1290"/>
              <a:gd name="T34" fmla="*/ 168 w 1121"/>
              <a:gd name="T35" fmla="*/ 855 h 1290"/>
              <a:gd name="T36" fmla="*/ 232 w 1121"/>
              <a:gd name="T37" fmla="*/ 911 h 1290"/>
              <a:gd name="T38" fmla="*/ 240 w 1121"/>
              <a:gd name="T39" fmla="*/ 1114 h 1290"/>
              <a:gd name="T40" fmla="*/ 336 w 1121"/>
              <a:gd name="T41" fmla="*/ 1132 h 1290"/>
              <a:gd name="T42" fmla="*/ 333 w 1121"/>
              <a:gd name="T43" fmla="*/ 1266 h 1290"/>
              <a:gd name="T44" fmla="*/ 1121 w 1121"/>
              <a:gd name="T45" fmla="*/ 1290 h 1290"/>
              <a:gd name="T46" fmla="*/ 1121 w 1121"/>
              <a:gd name="T47" fmla="*/ 28 h 1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21" h="1290">
                <a:moveTo>
                  <a:pt x="1121" y="28"/>
                </a:moveTo>
                <a:cubicBezTo>
                  <a:pt x="1121" y="28"/>
                  <a:pt x="655" y="7"/>
                  <a:pt x="584" y="4"/>
                </a:cubicBezTo>
                <a:cubicBezTo>
                  <a:pt x="476" y="0"/>
                  <a:pt x="259" y="18"/>
                  <a:pt x="152" y="4"/>
                </a:cubicBezTo>
                <a:cubicBezTo>
                  <a:pt x="140" y="3"/>
                  <a:pt x="116" y="5"/>
                  <a:pt x="104" y="4"/>
                </a:cubicBezTo>
                <a:cubicBezTo>
                  <a:pt x="78" y="2"/>
                  <a:pt x="0" y="9"/>
                  <a:pt x="0" y="9"/>
                </a:cubicBezTo>
                <a:cubicBezTo>
                  <a:pt x="0" y="9"/>
                  <a:pt x="82" y="61"/>
                  <a:pt x="93" y="90"/>
                </a:cubicBezTo>
                <a:cubicBezTo>
                  <a:pt x="100" y="105"/>
                  <a:pt x="84" y="140"/>
                  <a:pt x="88" y="156"/>
                </a:cubicBezTo>
                <a:cubicBezTo>
                  <a:pt x="92" y="174"/>
                  <a:pt x="127" y="196"/>
                  <a:pt x="136" y="212"/>
                </a:cubicBezTo>
                <a:cubicBezTo>
                  <a:pt x="148" y="233"/>
                  <a:pt x="157" y="282"/>
                  <a:pt x="152" y="306"/>
                </a:cubicBezTo>
                <a:cubicBezTo>
                  <a:pt x="150" y="317"/>
                  <a:pt x="131" y="334"/>
                  <a:pt x="131" y="346"/>
                </a:cubicBezTo>
                <a:cubicBezTo>
                  <a:pt x="130" y="367"/>
                  <a:pt x="166" y="398"/>
                  <a:pt x="173" y="418"/>
                </a:cubicBezTo>
                <a:cubicBezTo>
                  <a:pt x="184" y="447"/>
                  <a:pt x="161" y="516"/>
                  <a:pt x="176" y="543"/>
                </a:cubicBezTo>
                <a:cubicBezTo>
                  <a:pt x="186" y="562"/>
                  <a:pt x="240" y="566"/>
                  <a:pt x="248" y="585"/>
                </a:cubicBezTo>
                <a:cubicBezTo>
                  <a:pt x="253" y="598"/>
                  <a:pt x="228" y="622"/>
                  <a:pt x="227" y="636"/>
                </a:cubicBezTo>
                <a:cubicBezTo>
                  <a:pt x="226" y="643"/>
                  <a:pt x="240" y="656"/>
                  <a:pt x="237" y="663"/>
                </a:cubicBezTo>
                <a:cubicBezTo>
                  <a:pt x="227" y="687"/>
                  <a:pt x="136" y="692"/>
                  <a:pt x="136" y="692"/>
                </a:cubicBezTo>
                <a:cubicBezTo>
                  <a:pt x="136" y="692"/>
                  <a:pt x="170" y="779"/>
                  <a:pt x="173" y="810"/>
                </a:cubicBezTo>
                <a:cubicBezTo>
                  <a:pt x="174" y="821"/>
                  <a:pt x="164" y="844"/>
                  <a:pt x="168" y="855"/>
                </a:cubicBezTo>
                <a:cubicBezTo>
                  <a:pt x="175" y="875"/>
                  <a:pt x="221" y="893"/>
                  <a:pt x="232" y="911"/>
                </a:cubicBezTo>
                <a:cubicBezTo>
                  <a:pt x="257" y="955"/>
                  <a:pt x="210" y="1073"/>
                  <a:pt x="240" y="1114"/>
                </a:cubicBezTo>
                <a:cubicBezTo>
                  <a:pt x="254" y="1133"/>
                  <a:pt x="319" y="1115"/>
                  <a:pt x="336" y="1132"/>
                </a:cubicBezTo>
                <a:cubicBezTo>
                  <a:pt x="359" y="1156"/>
                  <a:pt x="333" y="1266"/>
                  <a:pt x="333" y="1266"/>
                </a:cubicBezTo>
                <a:cubicBezTo>
                  <a:pt x="1121" y="1290"/>
                  <a:pt x="1121" y="1290"/>
                  <a:pt x="1121" y="1290"/>
                </a:cubicBezTo>
                <a:lnTo>
                  <a:pt x="1121" y="2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TextBox 6"/>
          <p:cNvSpPr txBox="1"/>
          <p:nvPr/>
        </p:nvSpPr>
        <p:spPr>
          <a:xfrm>
            <a:off x="324242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50" b="1" dirty="0">
                <a:solidFill>
                  <a:schemeClr val="bg1"/>
                </a:solidFill>
                <a:latin typeface="+mj-lt"/>
              </a:rPr>
              <a:t>Verimli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7373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350" b="1" dirty="0">
                <a:solidFill>
                  <a:schemeClr val="bg1"/>
                </a:solidFill>
                <a:latin typeface="+mj-lt"/>
              </a:rPr>
              <a:t>Çalışma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 rot="898892">
            <a:off x="3839808" y="2052255"/>
            <a:ext cx="1464384" cy="1491093"/>
          </a:xfrm>
          <a:custGeom>
            <a:avLst/>
            <a:gdLst>
              <a:gd name="T0" fmla="*/ 135 w 672"/>
              <a:gd name="T1" fmla="*/ 480 h 684"/>
              <a:gd name="T2" fmla="*/ 153 w 672"/>
              <a:gd name="T3" fmla="*/ 484 h 684"/>
              <a:gd name="T4" fmla="*/ 222 w 672"/>
              <a:gd name="T5" fmla="*/ 369 h 684"/>
              <a:gd name="T6" fmla="*/ 195 w 672"/>
              <a:gd name="T7" fmla="*/ 345 h 684"/>
              <a:gd name="T8" fmla="*/ 178 w 672"/>
              <a:gd name="T9" fmla="*/ 318 h 684"/>
              <a:gd name="T10" fmla="*/ 165 w 672"/>
              <a:gd name="T11" fmla="*/ 281 h 684"/>
              <a:gd name="T12" fmla="*/ 176 w 672"/>
              <a:gd name="T13" fmla="*/ 218 h 684"/>
              <a:gd name="T14" fmla="*/ 214 w 672"/>
              <a:gd name="T15" fmla="*/ 190 h 684"/>
              <a:gd name="T16" fmla="*/ 206 w 672"/>
              <a:gd name="T17" fmla="*/ 334 h 684"/>
              <a:gd name="T18" fmla="*/ 270 w 672"/>
              <a:gd name="T19" fmla="*/ 354 h 684"/>
              <a:gd name="T20" fmla="*/ 293 w 672"/>
              <a:gd name="T21" fmla="*/ 388 h 684"/>
              <a:gd name="T22" fmla="*/ 313 w 672"/>
              <a:gd name="T23" fmla="*/ 440 h 684"/>
              <a:gd name="T24" fmla="*/ 270 w 672"/>
              <a:gd name="T25" fmla="*/ 537 h 684"/>
              <a:gd name="T26" fmla="*/ 229 w 672"/>
              <a:gd name="T27" fmla="*/ 590 h 684"/>
              <a:gd name="T28" fmla="*/ 231 w 672"/>
              <a:gd name="T29" fmla="*/ 634 h 684"/>
              <a:gd name="T30" fmla="*/ 300 w 672"/>
              <a:gd name="T31" fmla="*/ 671 h 684"/>
              <a:gd name="T32" fmla="*/ 279 w 672"/>
              <a:gd name="T33" fmla="*/ 637 h 684"/>
              <a:gd name="T34" fmla="*/ 275 w 672"/>
              <a:gd name="T35" fmla="*/ 617 h 684"/>
              <a:gd name="T36" fmla="*/ 310 w 672"/>
              <a:gd name="T37" fmla="*/ 606 h 684"/>
              <a:gd name="T38" fmla="*/ 332 w 672"/>
              <a:gd name="T39" fmla="*/ 529 h 684"/>
              <a:gd name="T40" fmla="*/ 376 w 672"/>
              <a:gd name="T41" fmla="*/ 400 h 684"/>
              <a:gd name="T42" fmla="*/ 424 w 672"/>
              <a:gd name="T43" fmla="*/ 326 h 684"/>
              <a:gd name="T44" fmla="*/ 490 w 672"/>
              <a:gd name="T45" fmla="*/ 346 h 684"/>
              <a:gd name="T46" fmla="*/ 531 w 672"/>
              <a:gd name="T47" fmla="*/ 390 h 684"/>
              <a:gd name="T48" fmla="*/ 563 w 672"/>
              <a:gd name="T49" fmla="*/ 422 h 684"/>
              <a:gd name="T50" fmla="*/ 578 w 672"/>
              <a:gd name="T51" fmla="*/ 455 h 684"/>
              <a:gd name="T52" fmla="*/ 624 w 672"/>
              <a:gd name="T53" fmla="*/ 444 h 684"/>
              <a:gd name="T54" fmla="*/ 643 w 672"/>
              <a:gd name="T55" fmla="*/ 403 h 684"/>
              <a:gd name="T56" fmla="*/ 604 w 672"/>
              <a:gd name="T57" fmla="*/ 405 h 684"/>
              <a:gd name="T58" fmla="*/ 586 w 672"/>
              <a:gd name="T59" fmla="*/ 399 h 684"/>
              <a:gd name="T60" fmla="*/ 565 w 672"/>
              <a:gd name="T61" fmla="*/ 379 h 684"/>
              <a:gd name="T62" fmla="*/ 527 w 672"/>
              <a:gd name="T63" fmla="*/ 321 h 684"/>
              <a:gd name="T64" fmla="*/ 493 w 672"/>
              <a:gd name="T65" fmla="*/ 271 h 684"/>
              <a:gd name="T66" fmla="*/ 420 w 672"/>
              <a:gd name="T67" fmla="*/ 265 h 684"/>
              <a:gd name="T68" fmla="*/ 397 w 672"/>
              <a:gd name="T69" fmla="*/ 225 h 684"/>
              <a:gd name="T70" fmla="*/ 443 w 672"/>
              <a:gd name="T71" fmla="*/ 187 h 684"/>
              <a:gd name="T72" fmla="*/ 483 w 672"/>
              <a:gd name="T73" fmla="*/ 138 h 684"/>
              <a:gd name="T74" fmla="*/ 479 w 672"/>
              <a:gd name="T75" fmla="*/ 126 h 684"/>
              <a:gd name="T76" fmla="*/ 466 w 672"/>
              <a:gd name="T77" fmla="*/ 129 h 684"/>
              <a:gd name="T78" fmla="*/ 456 w 672"/>
              <a:gd name="T79" fmla="*/ 134 h 684"/>
              <a:gd name="T80" fmla="*/ 448 w 672"/>
              <a:gd name="T81" fmla="*/ 130 h 684"/>
              <a:gd name="T82" fmla="*/ 424 w 672"/>
              <a:gd name="T83" fmla="*/ 129 h 684"/>
              <a:gd name="T84" fmla="*/ 413 w 672"/>
              <a:gd name="T85" fmla="*/ 175 h 684"/>
              <a:gd name="T86" fmla="*/ 370 w 672"/>
              <a:gd name="T87" fmla="*/ 195 h 684"/>
              <a:gd name="T88" fmla="*/ 333 w 672"/>
              <a:gd name="T89" fmla="*/ 134 h 684"/>
              <a:gd name="T90" fmla="*/ 306 w 672"/>
              <a:gd name="T91" fmla="*/ 95 h 684"/>
              <a:gd name="T92" fmla="*/ 321 w 672"/>
              <a:gd name="T93" fmla="*/ 66 h 684"/>
              <a:gd name="T94" fmla="*/ 314 w 672"/>
              <a:gd name="T95" fmla="*/ 31 h 684"/>
              <a:gd name="T96" fmla="*/ 303 w 672"/>
              <a:gd name="T97" fmla="*/ 6 h 684"/>
              <a:gd name="T98" fmla="*/ 243 w 672"/>
              <a:gd name="T99" fmla="*/ 17 h 684"/>
              <a:gd name="T100" fmla="*/ 240 w 672"/>
              <a:gd name="T101" fmla="*/ 61 h 684"/>
              <a:gd name="T102" fmla="*/ 254 w 672"/>
              <a:gd name="T103" fmla="*/ 79 h 684"/>
              <a:gd name="T104" fmla="*/ 205 w 672"/>
              <a:gd name="T105" fmla="*/ 106 h 684"/>
              <a:gd name="T106" fmla="*/ 175 w 672"/>
              <a:gd name="T107" fmla="*/ 135 h 684"/>
              <a:gd name="T108" fmla="*/ 125 w 672"/>
              <a:gd name="T109" fmla="*/ 237 h 684"/>
              <a:gd name="T110" fmla="*/ 135 w 672"/>
              <a:gd name="T111" fmla="*/ 282 h 684"/>
              <a:gd name="T112" fmla="*/ 101 w 672"/>
              <a:gd name="T113" fmla="*/ 287 h 684"/>
              <a:gd name="T114" fmla="*/ 66 w 672"/>
              <a:gd name="T115" fmla="*/ 274 h 684"/>
              <a:gd name="T116" fmla="*/ 132 w 672"/>
              <a:gd name="T117" fmla="*/ 307 h 684"/>
              <a:gd name="T118" fmla="*/ 146 w 672"/>
              <a:gd name="T119" fmla="*/ 309 h 684"/>
              <a:gd name="T120" fmla="*/ 164 w 672"/>
              <a:gd name="T121" fmla="*/ 319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2" h="684">
                <a:moveTo>
                  <a:pt x="4" y="397"/>
                </a:moveTo>
                <a:cubicBezTo>
                  <a:pt x="5" y="397"/>
                  <a:pt x="6" y="397"/>
                  <a:pt x="7" y="398"/>
                </a:cubicBezTo>
                <a:cubicBezTo>
                  <a:pt x="8" y="398"/>
                  <a:pt x="9" y="399"/>
                  <a:pt x="9" y="399"/>
                </a:cubicBezTo>
                <a:cubicBezTo>
                  <a:pt x="9" y="399"/>
                  <a:pt x="9" y="399"/>
                  <a:pt x="9" y="401"/>
                </a:cubicBezTo>
                <a:cubicBezTo>
                  <a:pt x="9" y="402"/>
                  <a:pt x="10" y="403"/>
                  <a:pt x="12" y="403"/>
                </a:cubicBezTo>
                <a:cubicBezTo>
                  <a:pt x="13" y="404"/>
                  <a:pt x="15" y="403"/>
                  <a:pt x="15" y="403"/>
                </a:cubicBezTo>
                <a:cubicBezTo>
                  <a:pt x="15" y="403"/>
                  <a:pt x="48" y="424"/>
                  <a:pt x="55" y="429"/>
                </a:cubicBezTo>
                <a:cubicBezTo>
                  <a:pt x="63" y="433"/>
                  <a:pt x="80" y="444"/>
                  <a:pt x="88" y="450"/>
                </a:cubicBezTo>
                <a:cubicBezTo>
                  <a:pt x="97" y="455"/>
                  <a:pt x="108" y="462"/>
                  <a:pt x="114" y="466"/>
                </a:cubicBezTo>
                <a:cubicBezTo>
                  <a:pt x="120" y="470"/>
                  <a:pt x="126" y="474"/>
                  <a:pt x="129" y="476"/>
                </a:cubicBezTo>
                <a:cubicBezTo>
                  <a:pt x="133" y="478"/>
                  <a:pt x="135" y="479"/>
                  <a:pt x="135" y="479"/>
                </a:cubicBezTo>
                <a:cubicBezTo>
                  <a:pt x="135" y="479"/>
                  <a:pt x="135" y="480"/>
                  <a:pt x="135" y="480"/>
                </a:cubicBezTo>
                <a:cubicBezTo>
                  <a:pt x="135" y="480"/>
                  <a:pt x="134" y="481"/>
                  <a:pt x="135" y="482"/>
                </a:cubicBezTo>
                <a:cubicBezTo>
                  <a:pt x="136" y="483"/>
                  <a:pt x="136" y="483"/>
                  <a:pt x="138" y="483"/>
                </a:cubicBezTo>
                <a:cubicBezTo>
                  <a:pt x="139" y="484"/>
                  <a:pt x="140" y="483"/>
                  <a:pt x="140" y="483"/>
                </a:cubicBezTo>
                <a:cubicBezTo>
                  <a:pt x="140" y="483"/>
                  <a:pt x="141" y="483"/>
                  <a:pt x="141" y="484"/>
                </a:cubicBezTo>
                <a:cubicBezTo>
                  <a:pt x="141" y="484"/>
                  <a:pt x="142" y="484"/>
                  <a:pt x="142" y="485"/>
                </a:cubicBezTo>
                <a:cubicBezTo>
                  <a:pt x="143" y="486"/>
                  <a:pt x="144" y="486"/>
                  <a:pt x="144" y="487"/>
                </a:cubicBezTo>
                <a:cubicBezTo>
                  <a:pt x="145" y="488"/>
                  <a:pt x="146" y="488"/>
                  <a:pt x="146" y="488"/>
                </a:cubicBezTo>
                <a:cubicBezTo>
                  <a:pt x="147" y="488"/>
                  <a:pt x="148" y="487"/>
                  <a:pt x="148" y="487"/>
                </a:cubicBezTo>
                <a:cubicBezTo>
                  <a:pt x="148" y="487"/>
                  <a:pt x="149" y="487"/>
                  <a:pt x="149" y="486"/>
                </a:cubicBezTo>
                <a:cubicBezTo>
                  <a:pt x="150" y="485"/>
                  <a:pt x="150" y="485"/>
                  <a:pt x="150" y="485"/>
                </a:cubicBezTo>
                <a:cubicBezTo>
                  <a:pt x="150" y="485"/>
                  <a:pt x="151" y="485"/>
                  <a:pt x="151" y="485"/>
                </a:cubicBezTo>
                <a:cubicBezTo>
                  <a:pt x="151" y="485"/>
                  <a:pt x="153" y="484"/>
                  <a:pt x="153" y="484"/>
                </a:cubicBezTo>
                <a:cubicBezTo>
                  <a:pt x="153" y="484"/>
                  <a:pt x="153" y="484"/>
                  <a:pt x="154" y="485"/>
                </a:cubicBezTo>
                <a:cubicBezTo>
                  <a:pt x="154" y="485"/>
                  <a:pt x="156" y="484"/>
                  <a:pt x="156" y="484"/>
                </a:cubicBezTo>
                <a:cubicBezTo>
                  <a:pt x="156" y="484"/>
                  <a:pt x="157" y="484"/>
                  <a:pt x="157" y="484"/>
                </a:cubicBezTo>
                <a:cubicBezTo>
                  <a:pt x="158" y="483"/>
                  <a:pt x="158" y="482"/>
                  <a:pt x="158" y="482"/>
                </a:cubicBezTo>
                <a:cubicBezTo>
                  <a:pt x="159" y="481"/>
                  <a:pt x="159" y="480"/>
                  <a:pt x="160" y="479"/>
                </a:cubicBezTo>
                <a:cubicBezTo>
                  <a:pt x="160" y="478"/>
                  <a:pt x="160" y="478"/>
                  <a:pt x="160" y="478"/>
                </a:cubicBezTo>
                <a:cubicBezTo>
                  <a:pt x="160" y="478"/>
                  <a:pt x="168" y="463"/>
                  <a:pt x="171" y="458"/>
                </a:cubicBezTo>
                <a:cubicBezTo>
                  <a:pt x="175" y="452"/>
                  <a:pt x="185" y="433"/>
                  <a:pt x="190" y="424"/>
                </a:cubicBezTo>
                <a:cubicBezTo>
                  <a:pt x="195" y="415"/>
                  <a:pt x="202" y="403"/>
                  <a:pt x="206" y="396"/>
                </a:cubicBezTo>
                <a:cubicBezTo>
                  <a:pt x="210" y="388"/>
                  <a:pt x="218" y="375"/>
                  <a:pt x="219" y="373"/>
                </a:cubicBezTo>
                <a:cubicBezTo>
                  <a:pt x="219" y="372"/>
                  <a:pt x="220" y="371"/>
                  <a:pt x="220" y="371"/>
                </a:cubicBezTo>
                <a:cubicBezTo>
                  <a:pt x="221" y="370"/>
                  <a:pt x="221" y="370"/>
                  <a:pt x="222" y="369"/>
                </a:cubicBezTo>
                <a:cubicBezTo>
                  <a:pt x="222" y="368"/>
                  <a:pt x="223" y="368"/>
                  <a:pt x="223" y="368"/>
                </a:cubicBezTo>
                <a:cubicBezTo>
                  <a:pt x="224" y="367"/>
                  <a:pt x="225" y="366"/>
                  <a:pt x="224" y="365"/>
                </a:cubicBezTo>
                <a:cubicBezTo>
                  <a:pt x="224" y="363"/>
                  <a:pt x="222" y="363"/>
                  <a:pt x="221" y="363"/>
                </a:cubicBezTo>
                <a:cubicBezTo>
                  <a:pt x="220" y="362"/>
                  <a:pt x="219" y="361"/>
                  <a:pt x="219" y="361"/>
                </a:cubicBezTo>
                <a:cubicBezTo>
                  <a:pt x="218" y="361"/>
                  <a:pt x="218" y="361"/>
                  <a:pt x="217" y="360"/>
                </a:cubicBezTo>
                <a:cubicBezTo>
                  <a:pt x="216" y="359"/>
                  <a:pt x="211" y="356"/>
                  <a:pt x="208" y="355"/>
                </a:cubicBezTo>
                <a:cubicBezTo>
                  <a:pt x="205" y="353"/>
                  <a:pt x="202" y="351"/>
                  <a:pt x="202" y="351"/>
                </a:cubicBezTo>
                <a:cubicBezTo>
                  <a:pt x="202" y="351"/>
                  <a:pt x="202" y="351"/>
                  <a:pt x="202" y="350"/>
                </a:cubicBezTo>
                <a:cubicBezTo>
                  <a:pt x="203" y="349"/>
                  <a:pt x="202" y="349"/>
                  <a:pt x="202" y="349"/>
                </a:cubicBezTo>
                <a:cubicBezTo>
                  <a:pt x="201" y="349"/>
                  <a:pt x="201" y="349"/>
                  <a:pt x="201" y="348"/>
                </a:cubicBezTo>
                <a:cubicBezTo>
                  <a:pt x="201" y="348"/>
                  <a:pt x="199" y="347"/>
                  <a:pt x="197" y="346"/>
                </a:cubicBezTo>
                <a:cubicBezTo>
                  <a:pt x="196" y="345"/>
                  <a:pt x="195" y="345"/>
                  <a:pt x="195" y="345"/>
                </a:cubicBezTo>
                <a:cubicBezTo>
                  <a:pt x="194" y="346"/>
                  <a:pt x="193" y="346"/>
                  <a:pt x="193" y="346"/>
                </a:cubicBezTo>
                <a:cubicBezTo>
                  <a:pt x="193" y="346"/>
                  <a:pt x="172" y="332"/>
                  <a:pt x="170" y="331"/>
                </a:cubicBezTo>
                <a:cubicBezTo>
                  <a:pt x="168" y="330"/>
                  <a:pt x="166" y="328"/>
                  <a:pt x="166" y="328"/>
                </a:cubicBezTo>
                <a:cubicBezTo>
                  <a:pt x="166" y="328"/>
                  <a:pt x="166" y="327"/>
                  <a:pt x="166" y="327"/>
                </a:cubicBezTo>
                <a:cubicBezTo>
                  <a:pt x="167" y="326"/>
                  <a:pt x="166" y="326"/>
                  <a:pt x="166" y="326"/>
                </a:cubicBezTo>
                <a:cubicBezTo>
                  <a:pt x="166" y="326"/>
                  <a:pt x="166" y="325"/>
                  <a:pt x="167" y="325"/>
                </a:cubicBezTo>
                <a:cubicBezTo>
                  <a:pt x="167" y="324"/>
                  <a:pt x="168" y="324"/>
                  <a:pt x="168" y="324"/>
                </a:cubicBezTo>
                <a:cubicBezTo>
                  <a:pt x="169" y="324"/>
                  <a:pt x="169" y="323"/>
                  <a:pt x="171" y="321"/>
                </a:cubicBezTo>
                <a:cubicBezTo>
                  <a:pt x="173" y="318"/>
                  <a:pt x="173" y="317"/>
                  <a:pt x="173" y="317"/>
                </a:cubicBezTo>
                <a:cubicBezTo>
                  <a:pt x="173" y="317"/>
                  <a:pt x="173" y="317"/>
                  <a:pt x="174" y="316"/>
                </a:cubicBezTo>
                <a:cubicBezTo>
                  <a:pt x="174" y="316"/>
                  <a:pt x="174" y="317"/>
                  <a:pt x="176" y="317"/>
                </a:cubicBezTo>
                <a:cubicBezTo>
                  <a:pt x="177" y="318"/>
                  <a:pt x="177" y="318"/>
                  <a:pt x="178" y="318"/>
                </a:cubicBezTo>
                <a:cubicBezTo>
                  <a:pt x="178" y="317"/>
                  <a:pt x="179" y="317"/>
                  <a:pt x="178" y="315"/>
                </a:cubicBezTo>
                <a:cubicBezTo>
                  <a:pt x="178" y="314"/>
                  <a:pt x="177" y="311"/>
                  <a:pt x="177" y="311"/>
                </a:cubicBezTo>
                <a:cubicBezTo>
                  <a:pt x="177" y="311"/>
                  <a:pt x="177" y="311"/>
                  <a:pt x="177" y="310"/>
                </a:cubicBezTo>
                <a:cubicBezTo>
                  <a:pt x="177" y="309"/>
                  <a:pt x="177" y="308"/>
                  <a:pt x="177" y="306"/>
                </a:cubicBezTo>
                <a:cubicBezTo>
                  <a:pt x="178" y="305"/>
                  <a:pt x="177" y="304"/>
                  <a:pt x="177" y="302"/>
                </a:cubicBezTo>
                <a:cubicBezTo>
                  <a:pt x="176" y="301"/>
                  <a:pt x="176" y="300"/>
                  <a:pt x="175" y="298"/>
                </a:cubicBezTo>
                <a:cubicBezTo>
                  <a:pt x="175" y="296"/>
                  <a:pt x="175" y="295"/>
                  <a:pt x="175" y="294"/>
                </a:cubicBezTo>
                <a:cubicBezTo>
                  <a:pt x="175" y="292"/>
                  <a:pt x="174" y="291"/>
                  <a:pt x="173" y="290"/>
                </a:cubicBezTo>
                <a:cubicBezTo>
                  <a:pt x="172" y="289"/>
                  <a:pt x="171" y="287"/>
                  <a:pt x="170" y="287"/>
                </a:cubicBezTo>
                <a:cubicBezTo>
                  <a:pt x="170" y="286"/>
                  <a:pt x="169" y="285"/>
                  <a:pt x="168" y="284"/>
                </a:cubicBezTo>
                <a:cubicBezTo>
                  <a:pt x="168" y="284"/>
                  <a:pt x="168" y="283"/>
                  <a:pt x="167" y="282"/>
                </a:cubicBezTo>
                <a:cubicBezTo>
                  <a:pt x="166" y="282"/>
                  <a:pt x="165" y="281"/>
                  <a:pt x="165" y="281"/>
                </a:cubicBezTo>
                <a:cubicBezTo>
                  <a:pt x="165" y="281"/>
                  <a:pt x="166" y="281"/>
                  <a:pt x="166" y="280"/>
                </a:cubicBezTo>
                <a:cubicBezTo>
                  <a:pt x="167" y="280"/>
                  <a:pt x="167" y="280"/>
                  <a:pt x="167" y="278"/>
                </a:cubicBezTo>
                <a:cubicBezTo>
                  <a:pt x="167" y="276"/>
                  <a:pt x="167" y="275"/>
                  <a:pt x="168" y="271"/>
                </a:cubicBezTo>
                <a:cubicBezTo>
                  <a:pt x="168" y="267"/>
                  <a:pt x="168" y="266"/>
                  <a:pt x="169" y="262"/>
                </a:cubicBezTo>
                <a:cubicBezTo>
                  <a:pt x="169" y="258"/>
                  <a:pt x="169" y="256"/>
                  <a:pt x="170" y="253"/>
                </a:cubicBezTo>
                <a:cubicBezTo>
                  <a:pt x="170" y="250"/>
                  <a:pt x="171" y="248"/>
                  <a:pt x="171" y="245"/>
                </a:cubicBezTo>
                <a:cubicBezTo>
                  <a:pt x="172" y="242"/>
                  <a:pt x="172" y="241"/>
                  <a:pt x="172" y="240"/>
                </a:cubicBezTo>
                <a:cubicBezTo>
                  <a:pt x="172" y="238"/>
                  <a:pt x="172" y="237"/>
                  <a:pt x="172" y="235"/>
                </a:cubicBezTo>
                <a:cubicBezTo>
                  <a:pt x="172" y="234"/>
                  <a:pt x="172" y="233"/>
                  <a:pt x="172" y="231"/>
                </a:cubicBezTo>
                <a:cubicBezTo>
                  <a:pt x="172" y="229"/>
                  <a:pt x="173" y="228"/>
                  <a:pt x="173" y="227"/>
                </a:cubicBezTo>
                <a:cubicBezTo>
                  <a:pt x="174" y="225"/>
                  <a:pt x="174" y="224"/>
                  <a:pt x="175" y="223"/>
                </a:cubicBezTo>
                <a:cubicBezTo>
                  <a:pt x="175" y="222"/>
                  <a:pt x="176" y="221"/>
                  <a:pt x="176" y="218"/>
                </a:cubicBezTo>
                <a:cubicBezTo>
                  <a:pt x="177" y="216"/>
                  <a:pt x="177" y="215"/>
                  <a:pt x="177" y="213"/>
                </a:cubicBezTo>
                <a:cubicBezTo>
                  <a:pt x="178" y="211"/>
                  <a:pt x="177" y="209"/>
                  <a:pt x="177" y="209"/>
                </a:cubicBezTo>
                <a:cubicBezTo>
                  <a:pt x="177" y="209"/>
                  <a:pt x="178" y="209"/>
                  <a:pt x="179" y="208"/>
                </a:cubicBezTo>
                <a:cubicBezTo>
                  <a:pt x="180" y="206"/>
                  <a:pt x="181" y="205"/>
                  <a:pt x="183" y="202"/>
                </a:cubicBezTo>
                <a:cubicBezTo>
                  <a:pt x="185" y="200"/>
                  <a:pt x="186" y="199"/>
                  <a:pt x="187" y="198"/>
                </a:cubicBezTo>
                <a:cubicBezTo>
                  <a:pt x="188" y="197"/>
                  <a:pt x="188" y="196"/>
                  <a:pt x="189" y="195"/>
                </a:cubicBezTo>
                <a:cubicBezTo>
                  <a:pt x="192" y="193"/>
                  <a:pt x="194" y="191"/>
                  <a:pt x="198" y="188"/>
                </a:cubicBezTo>
                <a:cubicBezTo>
                  <a:pt x="202" y="185"/>
                  <a:pt x="205" y="182"/>
                  <a:pt x="207" y="180"/>
                </a:cubicBezTo>
                <a:cubicBezTo>
                  <a:pt x="209" y="178"/>
                  <a:pt x="210" y="178"/>
                  <a:pt x="210" y="178"/>
                </a:cubicBezTo>
                <a:cubicBezTo>
                  <a:pt x="210" y="178"/>
                  <a:pt x="210" y="178"/>
                  <a:pt x="211" y="180"/>
                </a:cubicBezTo>
                <a:cubicBezTo>
                  <a:pt x="211" y="181"/>
                  <a:pt x="212" y="182"/>
                  <a:pt x="212" y="184"/>
                </a:cubicBezTo>
                <a:cubicBezTo>
                  <a:pt x="213" y="185"/>
                  <a:pt x="213" y="187"/>
                  <a:pt x="214" y="190"/>
                </a:cubicBezTo>
                <a:cubicBezTo>
                  <a:pt x="214" y="192"/>
                  <a:pt x="214" y="194"/>
                  <a:pt x="213" y="199"/>
                </a:cubicBezTo>
                <a:cubicBezTo>
                  <a:pt x="213" y="204"/>
                  <a:pt x="212" y="208"/>
                  <a:pt x="211" y="212"/>
                </a:cubicBezTo>
                <a:cubicBezTo>
                  <a:pt x="211" y="217"/>
                  <a:pt x="210" y="221"/>
                  <a:pt x="210" y="222"/>
                </a:cubicBezTo>
                <a:cubicBezTo>
                  <a:pt x="209" y="223"/>
                  <a:pt x="209" y="224"/>
                  <a:pt x="208" y="226"/>
                </a:cubicBezTo>
                <a:cubicBezTo>
                  <a:pt x="206" y="228"/>
                  <a:pt x="205" y="229"/>
                  <a:pt x="204" y="231"/>
                </a:cubicBezTo>
                <a:cubicBezTo>
                  <a:pt x="204" y="233"/>
                  <a:pt x="204" y="235"/>
                  <a:pt x="204" y="242"/>
                </a:cubicBezTo>
                <a:cubicBezTo>
                  <a:pt x="204" y="248"/>
                  <a:pt x="203" y="260"/>
                  <a:pt x="203" y="268"/>
                </a:cubicBezTo>
                <a:cubicBezTo>
                  <a:pt x="203" y="276"/>
                  <a:pt x="203" y="283"/>
                  <a:pt x="202" y="290"/>
                </a:cubicBezTo>
                <a:cubicBezTo>
                  <a:pt x="202" y="297"/>
                  <a:pt x="202" y="304"/>
                  <a:pt x="202" y="309"/>
                </a:cubicBezTo>
                <a:cubicBezTo>
                  <a:pt x="202" y="314"/>
                  <a:pt x="202" y="320"/>
                  <a:pt x="202" y="324"/>
                </a:cubicBezTo>
                <a:cubicBezTo>
                  <a:pt x="202" y="327"/>
                  <a:pt x="202" y="330"/>
                  <a:pt x="202" y="332"/>
                </a:cubicBezTo>
                <a:cubicBezTo>
                  <a:pt x="202" y="333"/>
                  <a:pt x="204" y="333"/>
                  <a:pt x="206" y="334"/>
                </a:cubicBezTo>
                <a:cubicBezTo>
                  <a:pt x="209" y="334"/>
                  <a:pt x="211" y="335"/>
                  <a:pt x="212" y="335"/>
                </a:cubicBezTo>
                <a:cubicBezTo>
                  <a:pt x="213" y="335"/>
                  <a:pt x="213" y="336"/>
                  <a:pt x="213" y="337"/>
                </a:cubicBezTo>
                <a:cubicBezTo>
                  <a:pt x="214" y="337"/>
                  <a:pt x="213" y="338"/>
                  <a:pt x="214" y="340"/>
                </a:cubicBezTo>
                <a:cubicBezTo>
                  <a:pt x="214" y="341"/>
                  <a:pt x="217" y="342"/>
                  <a:pt x="220" y="343"/>
                </a:cubicBezTo>
                <a:cubicBezTo>
                  <a:pt x="222" y="344"/>
                  <a:pt x="224" y="345"/>
                  <a:pt x="225" y="346"/>
                </a:cubicBezTo>
                <a:cubicBezTo>
                  <a:pt x="226" y="346"/>
                  <a:pt x="226" y="346"/>
                  <a:pt x="227" y="348"/>
                </a:cubicBezTo>
                <a:cubicBezTo>
                  <a:pt x="228" y="350"/>
                  <a:pt x="230" y="351"/>
                  <a:pt x="233" y="352"/>
                </a:cubicBezTo>
                <a:cubicBezTo>
                  <a:pt x="236" y="353"/>
                  <a:pt x="238" y="354"/>
                  <a:pt x="241" y="355"/>
                </a:cubicBezTo>
                <a:cubicBezTo>
                  <a:pt x="244" y="356"/>
                  <a:pt x="248" y="357"/>
                  <a:pt x="251" y="358"/>
                </a:cubicBezTo>
                <a:cubicBezTo>
                  <a:pt x="254" y="359"/>
                  <a:pt x="255" y="359"/>
                  <a:pt x="258" y="359"/>
                </a:cubicBezTo>
                <a:cubicBezTo>
                  <a:pt x="260" y="360"/>
                  <a:pt x="262" y="359"/>
                  <a:pt x="265" y="358"/>
                </a:cubicBezTo>
                <a:cubicBezTo>
                  <a:pt x="268" y="356"/>
                  <a:pt x="269" y="355"/>
                  <a:pt x="270" y="354"/>
                </a:cubicBezTo>
                <a:cubicBezTo>
                  <a:pt x="270" y="354"/>
                  <a:pt x="271" y="353"/>
                  <a:pt x="271" y="353"/>
                </a:cubicBezTo>
                <a:cubicBezTo>
                  <a:pt x="271" y="353"/>
                  <a:pt x="271" y="354"/>
                  <a:pt x="273" y="356"/>
                </a:cubicBezTo>
                <a:cubicBezTo>
                  <a:pt x="274" y="357"/>
                  <a:pt x="276" y="358"/>
                  <a:pt x="277" y="359"/>
                </a:cubicBezTo>
                <a:cubicBezTo>
                  <a:pt x="277" y="359"/>
                  <a:pt x="277" y="359"/>
                  <a:pt x="278" y="360"/>
                </a:cubicBezTo>
                <a:cubicBezTo>
                  <a:pt x="278" y="361"/>
                  <a:pt x="279" y="361"/>
                  <a:pt x="280" y="363"/>
                </a:cubicBezTo>
                <a:cubicBezTo>
                  <a:pt x="281" y="365"/>
                  <a:pt x="282" y="364"/>
                  <a:pt x="283" y="365"/>
                </a:cubicBezTo>
                <a:cubicBezTo>
                  <a:pt x="284" y="365"/>
                  <a:pt x="285" y="366"/>
                  <a:pt x="285" y="367"/>
                </a:cubicBezTo>
                <a:cubicBezTo>
                  <a:pt x="286" y="368"/>
                  <a:pt x="284" y="368"/>
                  <a:pt x="284" y="370"/>
                </a:cubicBezTo>
                <a:cubicBezTo>
                  <a:pt x="284" y="373"/>
                  <a:pt x="286" y="375"/>
                  <a:pt x="287" y="376"/>
                </a:cubicBezTo>
                <a:cubicBezTo>
                  <a:pt x="288" y="377"/>
                  <a:pt x="289" y="378"/>
                  <a:pt x="289" y="379"/>
                </a:cubicBezTo>
                <a:cubicBezTo>
                  <a:pt x="289" y="379"/>
                  <a:pt x="289" y="380"/>
                  <a:pt x="290" y="380"/>
                </a:cubicBezTo>
                <a:cubicBezTo>
                  <a:pt x="290" y="382"/>
                  <a:pt x="291" y="384"/>
                  <a:pt x="293" y="388"/>
                </a:cubicBezTo>
                <a:cubicBezTo>
                  <a:pt x="295" y="392"/>
                  <a:pt x="296" y="396"/>
                  <a:pt x="298" y="399"/>
                </a:cubicBezTo>
                <a:cubicBezTo>
                  <a:pt x="299" y="402"/>
                  <a:pt x="300" y="406"/>
                  <a:pt x="302" y="410"/>
                </a:cubicBezTo>
                <a:cubicBezTo>
                  <a:pt x="303" y="411"/>
                  <a:pt x="304" y="413"/>
                  <a:pt x="305" y="414"/>
                </a:cubicBezTo>
                <a:cubicBezTo>
                  <a:pt x="305" y="415"/>
                  <a:pt x="306" y="417"/>
                  <a:pt x="307" y="418"/>
                </a:cubicBezTo>
                <a:cubicBezTo>
                  <a:pt x="308" y="420"/>
                  <a:pt x="308" y="421"/>
                  <a:pt x="309" y="423"/>
                </a:cubicBezTo>
                <a:cubicBezTo>
                  <a:pt x="310" y="425"/>
                  <a:pt x="311" y="426"/>
                  <a:pt x="311" y="426"/>
                </a:cubicBezTo>
                <a:cubicBezTo>
                  <a:pt x="312" y="427"/>
                  <a:pt x="311" y="428"/>
                  <a:pt x="311" y="429"/>
                </a:cubicBezTo>
                <a:cubicBezTo>
                  <a:pt x="311" y="430"/>
                  <a:pt x="312" y="431"/>
                  <a:pt x="312" y="431"/>
                </a:cubicBezTo>
                <a:cubicBezTo>
                  <a:pt x="312" y="432"/>
                  <a:pt x="312" y="432"/>
                  <a:pt x="312" y="434"/>
                </a:cubicBezTo>
                <a:cubicBezTo>
                  <a:pt x="312" y="436"/>
                  <a:pt x="313" y="437"/>
                  <a:pt x="313" y="437"/>
                </a:cubicBezTo>
                <a:cubicBezTo>
                  <a:pt x="313" y="438"/>
                  <a:pt x="314" y="439"/>
                  <a:pt x="314" y="439"/>
                </a:cubicBezTo>
                <a:cubicBezTo>
                  <a:pt x="314" y="439"/>
                  <a:pt x="314" y="439"/>
                  <a:pt x="313" y="440"/>
                </a:cubicBezTo>
                <a:cubicBezTo>
                  <a:pt x="312" y="441"/>
                  <a:pt x="311" y="442"/>
                  <a:pt x="310" y="443"/>
                </a:cubicBezTo>
                <a:cubicBezTo>
                  <a:pt x="308" y="445"/>
                  <a:pt x="307" y="448"/>
                  <a:pt x="308" y="450"/>
                </a:cubicBezTo>
                <a:cubicBezTo>
                  <a:pt x="308" y="452"/>
                  <a:pt x="309" y="453"/>
                  <a:pt x="309" y="453"/>
                </a:cubicBezTo>
                <a:cubicBezTo>
                  <a:pt x="309" y="453"/>
                  <a:pt x="308" y="455"/>
                  <a:pt x="306" y="458"/>
                </a:cubicBezTo>
                <a:cubicBezTo>
                  <a:pt x="304" y="461"/>
                  <a:pt x="302" y="465"/>
                  <a:pt x="300" y="469"/>
                </a:cubicBezTo>
                <a:cubicBezTo>
                  <a:pt x="298" y="473"/>
                  <a:pt x="296" y="478"/>
                  <a:pt x="295" y="480"/>
                </a:cubicBezTo>
                <a:cubicBezTo>
                  <a:pt x="295" y="481"/>
                  <a:pt x="294" y="481"/>
                  <a:pt x="293" y="482"/>
                </a:cubicBezTo>
                <a:cubicBezTo>
                  <a:pt x="292" y="484"/>
                  <a:pt x="290" y="486"/>
                  <a:pt x="288" y="488"/>
                </a:cubicBezTo>
                <a:cubicBezTo>
                  <a:pt x="287" y="490"/>
                  <a:pt x="284" y="497"/>
                  <a:pt x="282" y="502"/>
                </a:cubicBezTo>
                <a:cubicBezTo>
                  <a:pt x="280" y="507"/>
                  <a:pt x="278" y="517"/>
                  <a:pt x="277" y="521"/>
                </a:cubicBezTo>
                <a:cubicBezTo>
                  <a:pt x="276" y="526"/>
                  <a:pt x="275" y="529"/>
                  <a:pt x="274" y="531"/>
                </a:cubicBezTo>
                <a:cubicBezTo>
                  <a:pt x="272" y="533"/>
                  <a:pt x="272" y="535"/>
                  <a:pt x="270" y="537"/>
                </a:cubicBezTo>
                <a:cubicBezTo>
                  <a:pt x="268" y="539"/>
                  <a:pt x="264" y="542"/>
                  <a:pt x="261" y="546"/>
                </a:cubicBezTo>
                <a:cubicBezTo>
                  <a:pt x="259" y="550"/>
                  <a:pt x="256" y="553"/>
                  <a:pt x="254" y="556"/>
                </a:cubicBezTo>
                <a:cubicBezTo>
                  <a:pt x="253" y="559"/>
                  <a:pt x="251" y="562"/>
                  <a:pt x="249" y="565"/>
                </a:cubicBezTo>
                <a:cubicBezTo>
                  <a:pt x="248" y="567"/>
                  <a:pt x="246" y="570"/>
                  <a:pt x="245" y="573"/>
                </a:cubicBezTo>
                <a:cubicBezTo>
                  <a:pt x="243" y="576"/>
                  <a:pt x="243" y="577"/>
                  <a:pt x="243" y="577"/>
                </a:cubicBezTo>
                <a:cubicBezTo>
                  <a:pt x="243" y="577"/>
                  <a:pt x="242" y="577"/>
                  <a:pt x="242" y="577"/>
                </a:cubicBezTo>
                <a:cubicBezTo>
                  <a:pt x="242" y="576"/>
                  <a:pt x="241" y="578"/>
                  <a:pt x="240" y="580"/>
                </a:cubicBezTo>
                <a:cubicBezTo>
                  <a:pt x="239" y="582"/>
                  <a:pt x="239" y="583"/>
                  <a:pt x="238" y="585"/>
                </a:cubicBezTo>
                <a:cubicBezTo>
                  <a:pt x="237" y="586"/>
                  <a:pt x="237" y="587"/>
                  <a:pt x="237" y="587"/>
                </a:cubicBezTo>
                <a:cubicBezTo>
                  <a:pt x="237" y="587"/>
                  <a:pt x="237" y="587"/>
                  <a:pt x="236" y="588"/>
                </a:cubicBezTo>
                <a:cubicBezTo>
                  <a:pt x="235" y="588"/>
                  <a:pt x="233" y="588"/>
                  <a:pt x="231" y="589"/>
                </a:cubicBezTo>
                <a:cubicBezTo>
                  <a:pt x="230" y="589"/>
                  <a:pt x="229" y="590"/>
                  <a:pt x="229" y="590"/>
                </a:cubicBezTo>
                <a:cubicBezTo>
                  <a:pt x="229" y="590"/>
                  <a:pt x="229" y="590"/>
                  <a:pt x="228" y="591"/>
                </a:cubicBezTo>
                <a:cubicBezTo>
                  <a:pt x="227" y="591"/>
                  <a:pt x="225" y="592"/>
                  <a:pt x="222" y="594"/>
                </a:cubicBezTo>
                <a:cubicBezTo>
                  <a:pt x="219" y="597"/>
                  <a:pt x="217" y="600"/>
                  <a:pt x="217" y="600"/>
                </a:cubicBezTo>
                <a:cubicBezTo>
                  <a:pt x="217" y="600"/>
                  <a:pt x="217" y="600"/>
                  <a:pt x="216" y="601"/>
                </a:cubicBezTo>
                <a:cubicBezTo>
                  <a:pt x="216" y="601"/>
                  <a:pt x="215" y="601"/>
                  <a:pt x="214" y="603"/>
                </a:cubicBezTo>
                <a:cubicBezTo>
                  <a:pt x="212" y="604"/>
                  <a:pt x="211" y="604"/>
                  <a:pt x="210" y="606"/>
                </a:cubicBezTo>
                <a:cubicBezTo>
                  <a:pt x="208" y="608"/>
                  <a:pt x="209" y="611"/>
                  <a:pt x="210" y="615"/>
                </a:cubicBezTo>
                <a:cubicBezTo>
                  <a:pt x="211" y="618"/>
                  <a:pt x="213" y="620"/>
                  <a:pt x="217" y="625"/>
                </a:cubicBezTo>
                <a:cubicBezTo>
                  <a:pt x="220" y="629"/>
                  <a:pt x="224" y="633"/>
                  <a:pt x="226" y="635"/>
                </a:cubicBezTo>
                <a:cubicBezTo>
                  <a:pt x="227" y="636"/>
                  <a:pt x="228" y="637"/>
                  <a:pt x="228" y="637"/>
                </a:cubicBezTo>
                <a:cubicBezTo>
                  <a:pt x="228" y="637"/>
                  <a:pt x="229" y="636"/>
                  <a:pt x="229" y="635"/>
                </a:cubicBezTo>
                <a:cubicBezTo>
                  <a:pt x="230" y="634"/>
                  <a:pt x="231" y="634"/>
                  <a:pt x="231" y="634"/>
                </a:cubicBezTo>
                <a:cubicBezTo>
                  <a:pt x="231" y="634"/>
                  <a:pt x="231" y="635"/>
                  <a:pt x="233" y="638"/>
                </a:cubicBezTo>
                <a:cubicBezTo>
                  <a:pt x="236" y="641"/>
                  <a:pt x="238" y="646"/>
                  <a:pt x="238" y="646"/>
                </a:cubicBezTo>
                <a:cubicBezTo>
                  <a:pt x="238" y="646"/>
                  <a:pt x="238" y="646"/>
                  <a:pt x="240" y="649"/>
                </a:cubicBezTo>
                <a:cubicBezTo>
                  <a:pt x="240" y="650"/>
                  <a:pt x="242" y="653"/>
                  <a:pt x="243" y="655"/>
                </a:cubicBezTo>
                <a:cubicBezTo>
                  <a:pt x="245" y="658"/>
                  <a:pt x="247" y="660"/>
                  <a:pt x="248" y="661"/>
                </a:cubicBezTo>
                <a:cubicBezTo>
                  <a:pt x="254" y="667"/>
                  <a:pt x="259" y="670"/>
                  <a:pt x="266" y="674"/>
                </a:cubicBezTo>
                <a:cubicBezTo>
                  <a:pt x="274" y="679"/>
                  <a:pt x="281" y="681"/>
                  <a:pt x="285" y="682"/>
                </a:cubicBezTo>
                <a:cubicBezTo>
                  <a:pt x="289" y="683"/>
                  <a:pt x="291" y="684"/>
                  <a:pt x="293" y="683"/>
                </a:cubicBezTo>
                <a:cubicBezTo>
                  <a:pt x="294" y="683"/>
                  <a:pt x="296" y="682"/>
                  <a:pt x="298" y="681"/>
                </a:cubicBezTo>
                <a:cubicBezTo>
                  <a:pt x="299" y="679"/>
                  <a:pt x="299" y="677"/>
                  <a:pt x="299" y="676"/>
                </a:cubicBezTo>
                <a:cubicBezTo>
                  <a:pt x="299" y="675"/>
                  <a:pt x="299" y="675"/>
                  <a:pt x="299" y="674"/>
                </a:cubicBezTo>
                <a:cubicBezTo>
                  <a:pt x="300" y="673"/>
                  <a:pt x="300" y="673"/>
                  <a:pt x="300" y="671"/>
                </a:cubicBezTo>
                <a:cubicBezTo>
                  <a:pt x="300" y="668"/>
                  <a:pt x="299" y="667"/>
                  <a:pt x="297" y="665"/>
                </a:cubicBezTo>
                <a:cubicBezTo>
                  <a:pt x="296" y="662"/>
                  <a:pt x="293" y="660"/>
                  <a:pt x="292" y="658"/>
                </a:cubicBezTo>
                <a:cubicBezTo>
                  <a:pt x="290" y="656"/>
                  <a:pt x="289" y="655"/>
                  <a:pt x="288" y="653"/>
                </a:cubicBezTo>
                <a:cubicBezTo>
                  <a:pt x="288" y="652"/>
                  <a:pt x="287" y="652"/>
                  <a:pt x="287" y="651"/>
                </a:cubicBezTo>
                <a:cubicBezTo>
                  <a:pt x="286" y="651"/>
                  <a:pt x="286" y="650"/>
                  <a:pt x="285" y="649"/>
                </a:cubicBezTo>
                <a:cubicBezTo>
                  <a:pt x="285" y="649"/>
                  <a:pt x="284" y="648"/>
                  <a:pt x="283" y="648"/>
                </a:cubicBezTo>
                <a:cubicBezTo>
                  <a:pt x="282" y="647"/>
                  <a:pt x="282" y="646"/>
                  <a:pt x="282" y="645"/>
                </a:cubicBezTo>
                <a:cubicBezTo>
                  <a:pt x="282" y="644"/>
                  <a:pt x="281" y="643"/>
                  <a:pt x="281" y="643"/>
                </a:cubicBezTo>
                <a:cubicBezTo>
                  <a:pt x="280" y="643"/>
                  <a:pt x="280" y="641"/>
                  <a:pt x="280" y="641"/>
                </a:cubicBezTo>
                <a:cubicBezTo>
                  <a:pt x="280" y="640"/>
                  <a:pt x="280" y="640"/>
                  <a:pt x="280" y="639"/>
                </a:cubicBezTo>
                <a:cubicBezTo>
                  <a:pt x="279" y="639"/>
                  <a:pt x="279" y="638"/>
                  <a:pt x="279" y="638"/>
                </a:cubicBezTo>
                <a:cubicBezTo>
                  <a:pt x="279" y="638"/>
                  <a:pt x="279" y="637"/>
                  <a:pt x="279" y="637"/>
                </a:cubicBezTo>
                <a:cubicBezTo>
                  <a:pt x="279" y="636"/>
                  <a:pt x="279" y="636"/>
                  <a:pt x="279" y="636"/>
                </a:cubicBezTo>
                <a:cubicBezTo>
                  <a:pt x="278" y="635"/>
                  <a:pt x="278" y="634"/>
                  <a:pt x="278" y="634"/>
                </a:cubicBezTo>
                <a:cubicBezTo>
                  <a:pt x="278" y="633"/>
                  <a:pt x="278" y="633"/>
                  <a:pt x="278" y="632"/>
                </a:cubicBezTo>
                <a:cubicBezTo>
                  <a:pt x="278" y="632"/>
                  <a:pt x="278" y="632"/>
                  <a:pt x="277" y="631"/>
                </a:cubicBezTo>
                <a:cubicBezTo>
                  <a:pt x="277" y="631"/>
                  <a:pt x="277" y="630"/>
                  <a:pt x="277" y="629"/>
                </a:cubicBezTo>
                <a:cubicBezTo>
                  <a:pt x="277" y="628"/>
                  <a:pt x="277" y="628"/>
                  <a:pt x="277" y="628"/>
                </a:cubicBezTo>
                <a:cubicBezTo>
                  <a:pt x="277" y="627"/>
                  <a:pt x="277" y="627"/>
                  <a:pt x="276" y="627"/>
                </a:cubicBezTo>
                <a:cubicBezTo>
                  <a:pt x="276" y="627"/>
                  <a:pt x="276" y="624"/>
                  <a:pt x="275" y="624"/>
                </a:cubicBezTo>
                <a:cubicBezTo>
                  <a:pt x="276" y="623"/>
                  <a:pt x="276" y="623"/>
                  <a:pt x="275" y="623"/>
                </a:cubicBezTo>
                <a:cubicBezTo>
                  <a:pt x="275" y="623"/>
                  <a:pt x="275" y="622"/>
                  <a:pt x="275" y="621"/>
                </a:cubicBezTo>
                <a:cubicBezTo>
                  <a:pt x="274" y="620"/>
                  <a:pt x="274" y="620"/>
                  <a:pt x="274" y="620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6" y="617"/>
                  <a:pt x="276" y="616"/>
                </a:cubicBezTo>
                <a:cubicBezTo>
                  <a:pt x="276" y="615"/>
                  <a:pt x="275" y="614"/>
                  <a:pt x="274" y="614"/>
                </a:cubicBezTo>
                <a:cubicBezTo>
                  <a:pt x="274" y="613"/>
                  <a:pt x="274" y="613"/>
                  <a:pt x="273" y="612"/>
                </a:cubicBezTo>
                <a:cubicBezTo>
                  <a:pt x="273" y="611"/>
                  <a:pt x="272" y="610"/>
                  <a:pt x="272" y="610"/>
                </a:cubicBezTo>
                <a:cubicBezTo>
                  <a:pt x="273" y="607"/>
                  <a:pt x="273" y="607"/>
                  <a:pt x="273" y="607"/>
                </a:cubicBezTo>
                <a:cubicBezTo>
                  <a:pt x="273" y="607"/>
                  <a:pt x="276" y="607"/>
                  <a:pt x="279" y="608"/>
                </a:cubicBezTo>
                <a:cubicBezTo>
                  <a:pt x="280" y="609"/>
                  <a:pt x="282" y="609"/>
                  <a:pt x="283" y="609"/>
                </a:cubicBezTo>
                <a:cubicBezTo>
                  <a:pt x="284" y="609"/>
                  <a:pt x="285" y="609"/>
                  <a:pt x="287" y="609"/>
                </a:cubicBezTo>
                <a:cubicBezTo>
                  <a:pt x="290" y="610"/>
                  <a:pt x="294" y="609"/>
                  <a:pt x="298" y="609"/>
                </a:cubicBezTo>
                <a:cubicBezTo>
                  <a:pt x="301" y="609"/>
                  <a:pt x="304" y="608"/>
                  <a:pt x="307" y="607"/>
                </a:cubicBezTo>
                <a:cubicBezTo>
                  <a:pt x="310" y="607"/>
                  <a:pt x="310" y="607"/>
                  <a:pt x="310" y="606"/>
                </a:cubicBezTo>
                <a:cubicBezTo>
                  <a:pt x="310" y="604"/>
                  <a:pt x="311" y="603"/>
                  <a:pt x="311" y="600"/>
                </a:cubicBezTo>
                <a:cubicBezTo>
                  <a:pt x="311" y="597"/>
                  <a:pt x="311" y="596"/>
                  <a:pt x="311" y="596"/>
                </a:cubicBezTo>
                <a:cubicBezTo>
                  <a:pt x="311" y="595"/>
                  <a:pt x="310" y="595"/>
                  <a:pt x="310" y="595"/>
                </a:cubicBezTo>
                <a:cubicBezTo>
                  <a:pt x="310" y="595"/>
                  <a:pt x="310" y="594"/>
                  <a:pt x="309" y="592"/>
                </a:cubicBezTo>
                <a:cubicBezTo>
                  <a:pt x="309" y="590"/>
                  <a:pt x="309" y="587"/>
                  <a:pt x="309" y="582"/>
                </a:cubicBezTo>
                <a:cubicBezTo>
                  <a:pt x="308" y="577"/>
                  <a:pt x="308" y="573"/>
                  <a:pt x="308" y="570"/>
                </a:cubicBezTo>
                <a:cubicBezTo>
                  <a:pt x="308" y="567"/>
                  <a:pt x="308" y="567"/>
                  <a:pt x="308" y="567"/>
                </a:cubicBezTo>
                <a:cubicBezTo>
                  <a:pt x="308" y="567"/>
                  <a:pt x="309" y="565"/>
                  <a:pt x="311" y="560"/>
                </a:cubicBezTo>
                <a:cubicBezTo>
                  <a:pt x="313" y="556"/>
                  <a:pt x="314" y="554"/>
                  <a:pt x="315" y="551"/>
                </a:cubicBezTo>
                <a:cubicBezTo>
                  <a:pt x="316" y="549"/>
                  <a:pt x="316" y="549"/>
                  <a:pt x="317" y="548"/>
                </a:cubicBezTo>
                <a:cubicBezTo>
                  <a:pt x="318" y="547"/>
                  <a:pt x="317" y="547"/>
                  <a:pt x="321" y="542"/>
                </a:cubicBezTo>
                <a:cubicBezTo>
                  <a:pt x="324" y="537"/>
                  <a:pt x="327" y="535"/>
                  <a:pt x="332" y="529"/>
                </a:cubicBezTo>
                <a:cubicBezTo>
                  <a:pt x="337" y="524"/>
                  <a:pt x="343" y="516"/>
                  <a:pt x="346" y="513"/>
                </a:cubicBezTo>
                <a:cubicBezTo>
                  <a:pt x="349" y="509"/>
                  <a:pt x="356" y="501"/>
                  <a:pt x="360" y="496"/>
                </a:cubicBezTo>
                <a:cubicBezTo>
                  <a:pt x="363" y="493"/>
                  <a:pt x="365" y="490"/>
                  <a:pt x="367" y="488"/>
                </a:cubicBezTo>
                <a:cubicBezTo>
                  <a:pt x="369" y="486"/>
                  <a:pt x="369" y="485"/>
                  <a:pt x="370" y="484"/>
                </a:cubicBezTo>
                <a:cubicBezTo>
                  <a:pt x="372" y="480"/>
                  <a:pt x="372" y="480"/>
                  <a:pt x="373" y="478"/>
                </a:cubicBezTo>
                <a:cubicBezTo>
                  <a:pt x="373" y="477"/>
                  <a:pt x="374" y="477"/>
                  <a:pt x="375" y="473"/>
                </a:cubicBezTo>
                <a:cubicBezTo>
                  <a:pt x="376" y="469"/>
                  <a:pt x="376" y="467"/>
                  <a:pt x="376" y="466"/>
                </a:cubicBezTo>
                <a:cubicBezTo>
                  <a:pt x="376" y="464"/>
                  <a:pt x="377" y="464"/>
                  <a:pt x="377" y="460"/>
                </a:cubicBezTo>
                <a:cubicBezTo>
                  <a:pt x="377" y="457"/>
                  <a:pt x="377" y="454"/>
                  <a:pt x="378" y="449"/>
                </a:cubicBezTo>
                <a:cubicBezTo>
                  <a:pt x="378" y="445"/>
                  <a:pt x="378" y="436"/>
                  <a:pt x="377" y="429"/>
                </a:cubicBezTo>
                <a:cubicBezTo>
                  <a:pt x="377" y="422"/>
                  <a:pt x="377" y="420"/>
                  <a:pt x="377" y="414"/>
                </a:cubicBezTo>
                <a:cubicBezTo>
                  <a:pt x="376" y="408"/>
                  <a:pt x="376" y="405"/>
                  <a:pt x="376" y="400"/>
                </a:cubicBezTo>
                <a:cubicBezTo>
                  <a:pt x="375" y="395"/>
                  <a:pt x="375" y="391"/>
                  <a:pt x="375" y="386"/>
                </a:cubicBezTo>
                <a:cubicBezTo>
                  <a:pt x="375" y="380"/>
                  <a:pt x="374" y="377"/>
                  <a:pt x="374" y="373"/>
                </a:cubicBezTo>
                <a:cubicBezTo>
                  <a:pt x="374" y="369"/>
                  <a:pt x="374" y="367"/>
                  <a:pt x="374" y="364"/>
                </a:cubicBezTo>
                <a:cubicBezTo>
                  <a:pt x="373" y="361"/>
                  <a:pt x="373" y="360"/>
                  <a:pt x="374" y="358"/>
                </a:cubicBezTo>
                <a:cubicBezTo>
                  <a:pt x="374" y="355"/>
                  <a:pt x="375" y="351"/>
                  <a:pt x="375" y="346"/>
                </a:cubicBezTo>
                <a:cubicBezTo>
                  <a:pt x="376" y="340"/>
                  <a:pt x="376" y="338"/>
                  <a:pt x="376" y="338"/>
                </a:cubicBezTo>
                <a:cubicBezTo>
                  <a:pt x="376" y="338"/>
                  <a:pt x="379" y="338"/>
                  <a:pt x="382" y="337"/>
                </a:cubicBezTo>
                <a:cubicBezTo>
                  <a:pt x="385" y="337"/>
                  <a:pt x="386" y="337"/>
                  <a:pt x="387" y="337"/>
                </a:cubicBezTo>
                <a:cubicBezTo>
                  <a:pt x="389" y="337"/>
                  <a:pt x="395" y="336"/>
                  <a:pt x="400" y="335"/>
                </a:cubicBezTo>
                <a:cubicBezTo>
                  <a:pt x="405" y="334"/>
                  <a:pt x="407" y="333"/>
                  <a:pt x="409" y="332"/>
                </a:cubicBezTo>
                <a:cubicBezTo>
                  <a:pt x="410" y="331"/>
                  <a:pt x="411" y="332"/>
                  <a:pt x="415" y="330"/>
                </a:cubicBezTo>
                <a:cubicBezTo>
                  <a:pt x="418" y="329"/>
                  <a:pt x="421" y="328"/>
                  <a:pt x="424" y="326"/>
                </a:cubicBezTo>
                <a:cubicBezTo>
                  <a:pt x="428" y="325"/>
                  <a:pt x="429" y="325"/>
                  <a:pt x="435" y="323"/>
                </a:cubicBezTo>
                <a:cubicBezTo>
                  <a:pt x="440" y="322"/>
                  <a:pt x="446" y="320"/>
                  <a:pt x="446" y="320"/>
                </a:cubicBezTo>
                <a:cubicBezTo>
                  <a:pt x="446" y="320"/>
                  <a:pt x="447" y="321"/>
                  <a:pt x="448" y="321"/>
                </a:cubicBezTo>
                <a:cubicBezTo>
                  <a:pt x="449" y="321"/>
                  <a:pt x="450" y="321"/>
                  <a:pt x="453" y="321"/>
                </a:cubicBezTo>
                <a:cubicBezTo>
                  <a:pt x="456" y="322"/>
                  <a:pt x="458" y="322"/>
                  <a:pt x="460" y="322"/>
                </a:cubicBezTo>
                <a:cubicBezTo>
                  <a:pt x="462" y="322"/>
                  <a:pt x="464" y="323"/>
                  <a:pt x="464" y="323"/>
                </a:cubicBezTo>
                <a:cubicBezTo>
                  <a:pt x="464" y="323"/>
                  <a:pt x="465" y="323"/>
                  <a:pt x="465" y="324"/>
                </a:cubicBezTo>
                <a:cubicBezTo>
                  <a:pt x="465" y="325"/>
                  <a:pt x="466" y="327"/>
                  <a:pt x="466" y="329"/>
                </a:cubicBezTo>
                <a:cubicBezTo>
                  <a:pt x="467" y="330"/>
                  <a:pt x="468" y="330"/>
                  <a:pt x="470" y="331"/>
                </a:cubicBezTo>
                <a:cubicBezTo>
                  <a:pt x="473" y="331"/>
                  <a:pt x="476" y="332"/>
                  <a:pt x="476" y="332"/>
                </a:cubicBezTo>
                <a:cubicBezTo>
                  <a:pt x="476" y="332"/>
                  <a:pt x="476" y="333"/>
                  <a:pt x="479" y="336"/>
                </a:cubicBezTo>
                <a:cubicBezTo>
                  <a:pt x="481" y="339"/>
                  <a:pt x="484" y="341"/>
                  <a:pt x="490" y="346"/>
                </a:cubicBezTo>
                <a:cubicBezTo>
                  <a:pt x="492" y="348"/>
                  <a:pt x="494" y="350"/>
                  <a:pt x="495" y="351"/>
                </a:cubicBezTo>
                <a:cubicBezTo>
                  <a:pt x="497" y="353"/>
                  <a:pt x="499" y="354"/>
                  <a:pt x="499" y="354"/>
                </a:cubicBezTo>
                <a:cubicBezTo>
                  <a:pt x="499" y="354"/>
                  <a:pt x="498" y="355"/>
                  <a:pt x="498" y="358"/>
                </a:cubicBezTo>
                <a:cubicBezTo>
                  <a:pt x="498" y="361"/>
                  <a:pt x="498" y="362"/>
                  <a:pt x="498" y="362"/>
                </a:cubicBezTo>
                <a:cubicBezTo>
                  <a:pt x="498" y="363"/>
                  <a:pt x="497" y="363"/>
                  <a:pt x="497" y="364"/>
                </a:cubicBezTo>
                <a:cubicBezTo>
                  <a:pt x="497" y="365"/>
                  <a:pt x="498" y="366"/>
                  <a:pt x="500" y="367"/>
                </a:cubicBezTo>
                <a:cubicBezTo>
                  <a:pt x="502" y="368"/>
                  <a:pt x="503" y="369"/>
                  <a:pt x="504" y="370"/>
                </a:cubicBezTo>
                <a:cubicBezTo>
                  <a:pt x="506" y="371"/>
                  <a:pt x="508" y="373"/>
                  <a:pt x="509" y="374"/>
                </a:cubicBezTo>
                <a:cubicBezTo>
                  <a:pt x="511" y="376"/>
                  <a:pt x="513" y="377"/>
                  <a:pt x="514" y="378"/>
                </a:cubicBezTo>
                <a:cubicBezTo>
                  <a:pt x="515" y="380"/>
                  <a:pt x="515" y="379"/>
                  <a:pt x="517" y="381"/>
                </a:cubicBezTo>
                <a:cubicBezTo>
                  <a:pt x="519" y="382"/>
                  <a:pt x="524" y="386"/>
                  <a:pt x="526" y="388"/>
                </a:cubicBezTo>
                <a:cubicBezTo>
                  <a:pt x="529" y="389"/>
                  <a:pt x="531" y="390"/>
                  <a:pt x="531" y="390"/>
                </a:cubicBezTo>
                <a:cubicBezTo>
                  <a:pt x="531" y="390"/>
                  <a:pt x="531" y="391"/>
                  <a:pt x="531" y="392"/>
                </a:cubicBezTo>
                <a:cubicBezTo>
                  <a:pt x="531" y="394"/>
                  <a:pt x="532" y="395"/>
                  <a:pt x="533" y="396"/>
                </a:cubicBezTo>
                <a:cubicBezTo>
                  <a:pt x="533" y="396"/>
                  <a:pt x="533" y="397"/>
                  <a:pt x="534" y="398"/>
                </a:cubicBezTo>
                <a:cubicBezTo>
                  <a:pt x="536" y="399"/>
                  <a:pt x="538" y="401"/>
                  <a:pt x="541" y="403"/>
                </a:cubicBezTo>
                <a:cubicBezTo>
                  <a:pt x="543" y="404"/>
                  <a:pt x="543" y="404"/>
                  <a:pt x="544" y="404"/>
                </a:cubicBezTo>
                <a:cubicBezTo>
                  <a:pt x="545" y="404"/>
                  <a:pt x="546" y="405"/>
                  <a:pt x="548" y="405"/>
                </a:cubicBezTo>
                <a:cubicBezTo>
                  <a:pt x="549" y="405"/>
                  <a:pt x="551" y="405"/>
                  <a:pt x="551" y="405"/>
                </a:cubicBezTo>
                <a:cubicBezTo>
                  <a:pt x="551" y="405"/>
                  <a:pt x="552" y="407"/>
                  <a:pt x="554" y="409"/>
                </a:cubicBezTo>
                <a:cubicBezTo>
                  <a:pt x="555" y="410"/>
                  <a:pt x="557" y="413"/>
                  <a:pt x="558" y="414"/>
                </a:cubicBezTo>
                <a:cubicBezTo>
                  <a:pt x="559" y="416"/>
                  <a:pt x="559" y="416"/>
                  <a:pt x="560" y="417"/>
                </a:cubicBezTo>
                <a:cubicBezTo>
                  <a:pt x="561" y="417"/>
                  <a:pt x="561" y="419"/>
                  <a:pt x="562" y="420"/>
                </a:cubicBezTo>
                <a:cubicBezTo>
                  <a:pt x="563" y="421"/>
                  <a:pt x="562" y="421"/>
                  <a:pt x="563" y="422"/>
                </a:cubicBezTo>
                <a:cubicBezTo>
                  <a:pt x="564" y="422"/>
                  <a:pt x="564" y="423"/>
                  <a:pt x="564" y="424"/>
                </a:cubicBezTo>
                <a:cubicBezTo>
                  <a:pt x="565" y="424"/>
                  <a:pt x="565" y="425"/>
                  <a:pt x="565" y="425"/>
                </a:cubicBezTo>
                <a:cubicBezTo>
                  <a:pt x="565" y="426"/>
                  <a:pt x="566" y="426"/>
                  <a:pt x="566" y="427"/>
                </a:cubicBezTo>
                <a:cubicBezTo>
                  <a:pt x="566" y="428"/>
                  <a:pt x="567" y="428"/>
                  <a:pt x="567" y="429"/>
                </a:cubicBezTo>
                <a:cubicBezTo>
                  <a:pt x="567" y="429"/>
                  <a:pt x="568" y="430"/>
                  <a:pt x="568" y="431"/>
                </a:cubicBezTo>
                <a:cubicBezTo>
                  <a:pt x="569" y="432"/>
                  <a:pt x="569" y="433"/>
                  <a:pt x="570" y="435"/>
                </a:cubicBezTo>
                <a:cubicBezTo>
                  <a:pt x="571" y="437"/>
                  <a:pt x="571" y="438"/>
                  <a:pt x="571" y="438"/>
                </a:cubicBezTo>
                <a:cubicBezTo>
                  <a:pt x="571" y="438"/>
                  <a:pt x="571" y="438"/>
                  <a:pt x="570" y="438"/>
                </a:cubicBezTo>
                <a:cubicBezTo>
                  <a:pt x="570" y="439"/>
                  <a:pt x="571" y="440"/>
                  <a:pt x="571" y="440"/>
                </a:cubicBezTo>
                <a:cubicBezTo>
                  <a:pt x="571" y="440"/>
                  <a:pt x="571" y="440"/>
                  <a:pt x="571" y="441"/>
                </a:cubicBezTo>
                <a:cubicBezTo>
                  <a:pt x="571" y="442"/>
                  <a:pt x="571" y="443"/>
                  <a:pt x="572" y="446"/>
                </a:cubicBezTo>
                <a:cubicBezTo>
                  <a:pt x="573" y="448"/>
                  <a:pt x="576" y="452"/>
                  <a:pt x="578" y="455"/>
                </a:cubicBezTo>
                <a:cubicBezTo>
                  <a:pt x="581" y="458"/>
                  <a:pt x="583" y="459"/>
                  <a:pt x="583" y="459"/>
                </a:cubicBezTo>
                <a:cubicBezTo>
                  <a:pt x="583" y="459"/>
                  <a:pt x="582" y="459"/>
                  <a:pt x="582" y="460"/>
                </a:cubicBezTo>
                <a:cubicBezTo>
                  <a:pt x="582" y="461"/>
                  <a:pt x="582" y="461"/>
                  <a:pt x="583" y="462"/>
                </a:cubicBezTo>
                <a:cubicBezTo>
                  <a:pt x="584" y="464"/>
                  <a:pt x="585" y="465"/>
                  <a:pt x="586" y="466"/>
                </a:cubicBezTo>
                <a:cubicBezTo>
                  <a:pt x="587" y="468"/>
                  <a:pt x="588" y="468"/>
                  <a:pt x="590" y="468"/>
                </a:cubicBezTo>
                <a:cubicBezTo>
                  <a:pt x="591" y="468"/>
                  <a:pt x="592" y="467"/>
                  <a:pt x="593" y="466"/>
                </a:cubicBezTo>
                <a:cubicBezTo>
                  <a:pt x="595" y="466"/>
                  <a:pt x="596" y="465"/>
                  <a:pt x="598" y="463"/>
                </a:cubicBezTo>
                <a:cubicBezTo>
                  <a:pt x="602" y="461"/>
                  <a:pt x="609" y="456"/>
                  <a:pt x="611" y="455"/>
                </a:cubicBezTo>
                <a:cubicBezTo>
                  <a:pt x="613" y="453"/>
                  <a:pt x="613" y="453"/>
                  <a:pt x="613" y="452"/>
                </a:cubicBezTo>
                <a:cubicBezTo>
                  <a:pt x="613" y="451"/>
                  <a:pt x="614" y="449"/>
                  <a:pt x="614" y="449"/>
                </a:cubicBezTo>
                <a:cubicBezTo>
                  <a:pt x="614" y="448"/>
                  <a:pt x="617" y="447"/>
                  <a:pt x="620" y="446"/>
                </a:cubicBezTo>
                <a:cubicBezTo>
                  <a:pt x="622" y="445"/>
                  <a:pt x="623" y="444"/>
                  <a:pt x="624" y="444"/>
                </a:cubicBezTo>
                <a:cubicBezTo>
                  <a:pt x="625" y="444"/>
                  <a:pt x="625" y="444"/>
                  <a:pt x="630" y="441"/>
                </a:cubicBezTo>
                <a:cubicBezTo>
                  <a:pt x="635" y="439"/>
                  <a:pt x="639" y="435"/>
                  <a:pt x="645" y="430"/>
                </a:cubicBezTo>
                <a:cubicBezTo>
                  <a:pt x="652" y="424"/>
                  <a:pt x="656" y="419"/>
                  <a:pt x="662" y="411"/>
                </a:cubicBezTo>
                <a:cubicBezTo>
                  <a:pt x="668" y="404"/>
                  <a:pt x="671" y="398"/>
                  <a:pt x="672" y="396"/>
                </a:cubicBezTo>
                <a:cubicBezTo>
                  <a:pt x="672" y="395"/>
                  <a:pt x="671" y="394"/>
                  <a:pt x="670" y="394"/>
                </a:cubicBezTo>
                <a:cubicBezTo>
                  <a:pt x="670" y="393"/>
                  <a:pt x="668" y="394"/>
                  <a:pt x="668" y="394"/>
                </a:cubicBezTo>
                <a:cubicBezTo>
                  <a:pt x="668" y="394"/>
                  <a:pt x="668" y="394"/>
                  <a:pt x="668" y="393"/>
                </a:cubicBezTo>
                <a:cubicBezTo>
                  <a:pt x="667" y="392"/>
                  <a:pt x="666" y="391"/>
                  <a:pt x="663" y="392"/>
                </a:cubicBezTo>
                <a:cubicBezTo>
                  <a:pt x="661" y="392"/>
                  <a:pt x="659" y="393"/>
                  <a:pt x="656" y="395"/>
                </a:cubicBezTo>
                <a:cubicBezTo>
                  <a:pt x="653" y="397"/>
                  <a:pt x="652" y="398"/>
                  <a:pt x="650" y="399"/>
                </a:cubicBezTo>
                <a:cubicBezTo>
                  <a:pt x="649" y="399"/>
                  <a:pt x="647" y="400"/>
                  <a:pt x="646" y="401"/>
                </a:cubicBezTo>
                <a:cubicBezTo>
                  <a:pt x="645" y="401"/>
                  <a:pt x="645" y="401"/>
                  <a:pt x="643" y="403"/>
                </a:cubicBezTo>
                <a:cubicBezTo>
                  <a:pt x="642" y="404"/>
                  <a:pt x="641" y="404"/>
                  <a:pt x="640" y="404"/>
                </a:cubicBezTo>
                <a:cubicBezTo>
                  <a:pt x="639" y="404"/>
                  <a:pt x="636" y="405"/>
                  <a:pt x="634" y="405"/>
                </a:cubicBezTo>
                <a:cubicBezTo>
                  <a:pt x="632" y="406"/>
                  <a:pt x="631" y="406"/>
                  <a:pt x="630" y="406"/>
                </a:cubicBezTo>
                <a:cubicBezTo>
                  <a:pt x="629" y="406"/>
                  <a:pt x="629" y="406"/>
                  <a:pt x="627" y="406"/>
                </a:cubicBezTo>
                <a:cubicBezTo>
                  <a:pt x="626" y="406"/>
                  <a:pt x="625" y="406"/>
                  <a:pt x="624" y="406"/>
                </a:cubicBezTo>
                <a:cubicBezTo>
                  <a:pt x="623" y="406"/>
                  <a:pt x="622" y="406"/>
                  <a:pt x="622" y="405"/>
                </a:cubicBezTo>
                <a:cubicBezTo>
                  <a:pt x="621" y="405"/>
                  <a:pt x="620" y="405"/>
                  <a:pt x="620" y="406"/>
                </a:cubicBezTo>
                <a:cubicBezTo>
                  <a:pt x="619" y="406"/>
                  <a:pt x="618" y="406"/>
                  <a:pt x="618" y="405"/>
                </a:cubicBezTo>
                <a:cubicBezTo>
                  <a:pt x="617" y="405"/>
                  <a:pt x="617" y="405"/>
                  <a:pt x="616" y="405"/>
                </a:cubicBezTo>
                <a:cubicBezTo>
                  <a:pt x="615" y="406"/>
                  <a:pt x="614" y="405"/>
                  <a:pt x="612" y="404"/>
                </a:cubicBezTo>
                <a:cubicBezTo>
                  <a:pt x="609" y="404"/>
                  <a:pt x="608" y="404"/>
                  <a:pt x="606" y="404"/>
                </a:cubicBezTo>
                <a:cubicBezTo>
                  <a:pt x="606" y="404"/>
                  <a:pt x="605" y="404"/>
                  <a:pt x="604" y="405"/>
                </a:cubicBezTo>
                <a:cubicBezTo>
                  <a:pt x="604" y="405"/>
                  <a:pt x="604" y="405"/>
                  <a:pt x="603" y="405"/>
                </a:cubicBezTo>
                <a:cubicBezTo>
                  <a:pt x="603" y="404"/>
                  <a:pt x="602" y="404"/>
                  <a:pt x="601" y="405"/>
                </a:cubicBezTo>
                <a:cubicBezTo>
                  <a:pt x="600" y="405"/>
                  <a:pt x="601" y="405"/>
                  <a:pt x="601" y="405"/>
                </a:cubicBezTo>
                <a:cubicBezTo>
                  <a:pt x="601" y="405"/>
                  <a:pt x="601" y="405"/>
                  <a:pt x="600" y="406"/>
                </a:cubicBezTo>
                <a:cubicBezTo>
                  <a:pt x="599" y="406"/>
                  <a:pt x="599" y="406"/>
                  <a:pt x="599" y="406"/>
                </a:cubicBezTo>
                <a:cubicBezTo>
                  <a:pt x="598" y="405"/>
                  <a:pt x="598" y="405"/>
                  <a:pt x="598" y="405"/>
                </a:cubicBezTo>
                <a:cubicBezTo>
                  <a:pt x="597" y="405"/>
                  <a:pt x="597" y="405"/>
                  <a:pt x="597" y="405"/>
                </a:cubicBezTo>
                <a:cubicBezTo>
                  <a:pt x="596" y="405"/>
                  <a:pt x="596" y="404"/>
                  <a:pt x="594" y="404"/>
                </a:cubicBezTo>
                <a:cubicBezTo>
                  <a:pt x="593" y="403"/>
                  <a:pt x="592" y="403"/>
                  <a:pt x="592" y="403"/>
                </a:cubicBezTo>
                <a:cubicBezTo>
                  <a:pt x="592" y="402"/>
                  <a:pt x="592" y="402"/>
                  <a:pt x="591" y="402"/>
                </a:cubicBezTo>
                <a:cubicBezTo>
                  <a:pt x="590" y="402"/>
                  <a:pt x="589" y="401"/>
                  <a:pt x="588" y="401"/>
                </a:cubicBezTo>
                <a:cubicBezTo>
                  <a:pt x="587" y="400"/>
                  <a:pt x="587" y="400"/>
                  <a:pt x="586" y="399"/>
                </a:cubicBezTo>
                <a:cubicBezTo>
                  <a:pt x="585" y="399"/>
                  <a:pt x="586" y="399"/>
                  <a:pt x="584" y="398"/>
                </a:cubicBezTo>
                <a:cubicBezTo>
                  <a:pt x="583" y="398"/>
                  <a:pt x="583" y="397"/>
                  <a:pt x="583" y="397"/>
                </a:cubicBezTo>
                <a:cubicBezTo>
                  <a:pt x="582" y="397"/>
                  <a:pt x="582" y="397"/>
                  <a:pt x="582" y="396"/>
                </a:cubicBezTo>
                <a:cubicBezTo>
                  <a:pt x="582" y="395"/>
                  <a:pt x="581" y="396"/>
                  <a:pt x="580" y="395"/>
                </a:cubicBezTo>
                <a:cubicBezTo>
                  <a:pt x="579" y="395"/>
                  <a:pt x="579" y="394"/>
                  <a:pt x="578" y="394"/>
                </a:cubicBezTo>
                <a:cubicBezTo>
                  <a:pt x="577" y="393"/>
                  <a:pt x="577" y="392"/>
                  <a:pt x="576" y="392"/>
                </a:cubicBezTo>
                <a:cubicBezTo>
                  <a:pt x="576" y="392"/>
                  <a:pt x="575" y="391"/>
                  <a:pt x="575" y="391"/>
                </a:cubicBezTo>
                <a:cubicBezTo>
                  <a:pt x="575" y="391"/>
                  <a:pt x="575" y="390"/>
                  <a:pt x="574" y="390"/>
                </a:cubicBezTo>
                <a:cubicBezTo>
                  <a:pt x="573" y="390"/>
                  <a:pt x="572" y="388"/>
                  <a:pt x="571" y="387"/>
                </a:cubicBezTo>
                <a:cubicBezTo>
                  <a:pt x="569" y="386"/>
                  <a:pt x="569" y="385"/>
                  <a:pt x="569" y="385"/>
                </a:cubicBezTo>
                <a:cubicBezTo>
                  <a:pt x="569" y="385"/>
                  <a:pt x="569" y="384"/>
                  <a:pt x="568" y="383"/>
                </a:cubicBezTo>
                <a:cubicBezTo>
                  <a:pt x="567" y="383"/>
                  <a:pt x="566" y="381"/>
                  <a:pt x="565" y="379"/>
                </a:cubicBezTo>
                <a:cubicBezTo>
                  <a:pt x="564" y="378"/>
                  <a:pt x="563" y="378"/>
                  <a:pt x="562" y="377"/>
                </a:cubicBezTo>
                <a:cubicBezTo>
                  <a:pt x="561" y="375"/>
                  <a:pt x="560" y="373"/>
                  <a:pt x="560" y="373"/>
                </a:cubicBezTo>
                <a:cubicBezTo>
                  <a:pt x="559" y="373"/>
                  <a:pt x="559" y="373"/>
                  <a:pt x="559" y="372"/>
                </a:cubicBezTo>
                <a:cubicBezTo>
                  <a:pt x="558" y="371"/>
                  <a:pt x="555" y="369"/>
                  <a:pt x="555" y="368"/>
                </a:cubicBezTo>
                <a:cubicBezTo>
                  <a:pt x="554" y="366"/>
                  <a:pt x="553" y="365"/>
                  <a:pt x="552" y="364"/>
                </a:cubicBezTo>
                <a:cubicBezTo>
                  <a:pt x="552" y="363"/>
                  <a:pt x="551" y="362"/>
                  <a:pt x="550" y="360"/>
                </a:cubicBezTo>
                <a:cubicBezTo>
                  <a:pt x="548" y="357"/>
                  <a:pt x="548" y="356"/>
                  <a:pt x="547" y="356"/>
                </a:cubicBezTo>
                <a:cubicBezTo>
                  <a:pt x="546" y="355"/>
                  <a:pt x="544" y="351"/>
                  <a:pt x="542" y="348"/>
                </a:cubicBezTo>
                <a:cubicBezTo>
                  <a:pt x="541" y="345"/>
                  <a:pt x="538" y="342"/>
                  <a:pt x="537" y="339"/>
                </a:cubicBezTo>
                <a:cubicBezTo>
                  <a:pt x="536" y="338"/>
                  <a:pt x="535" y="336"/>
                  <a:pt x="534" y="334"/>
                </a:cubicBezTo>
                <a:cubicBezTo>
                  <a:pt x="533" y="332"/>
                  <a:pt x="532" y="330"/>
                  <a:pt x="531" y="330"/>
                </a:cubicBezTo>
                <a:cubicBezTo>
                  <a:pt x="531" y="329"/>
                  <a:pt x="531" y="328"/>
                  <a:pt x="527" y="321"/>
                </a:cubicBezTo>
                <a:cubicBezTo>
                  <a:pt x="526" y="320"/>
                  <a:pt x="526" y="318"/>
                  <a:pt x="525" y="317"/>
                </a:cubicBezTo>
                <a:cubicBezTo>
                  <a:pt x="524" y="316"/>
                  <a:pt x="524" y="315"/>
                  <a:pt x="523" y="314"/>
                </a:cubicBezTo>
                <a:cubicBezTo>
                  <a:pt x="522" y="311"/>
                  <a:pt x="520" y="309"/>
                  <a:pt x="519" y="307"/>
                </a:cubicBezTo>
                <a:cubicBezTo>
                  <a:pt x="518" y="304"/>
                  <a:pt x="516" y="301"/>
                  <a:pt x="515" y="299"/>
                </a:cubicBezTo>
                <a:cubicBezTo>
                  <a:pt x="513" y="296"/>
                  <a:pt x="513" y="295"/>
                  <a:pt x="513" y="295"/>
                </a:cubicBezTo>
                <a:cubicBezTo>
                  <a:pt x="513" y="295"/>
                  <a:pt x="513" y="294"/>
                  <a:pt x="512" y="291"/>
                </a:cubicBezTo>
                <a:cubicBezTo>
                  <a:pt x="512" y="288"/>
                  <a:pt x="510" y="286"/>
                  <a:pt x="508" y="283"/>
                </a:cubicBezTo>
                <a:cubicBezTo>
                  <a:pt x="507" y="280"/>
                  <a:pt x="504" y="279"/>
                  <a:pt x="504" y="279"/>
                </a:cubicBezTo>
                <a:cubicBezTo>
                  <a:pt x="504" y="279"/>
                  <a:pt x="503" y="277"/>
                  <a:pt x="501" y="275"/>
                </a:cubicBezTo>
                <a:cubicBezTo>
                  <a:pt x="500" y="273"/>
                  <a:pt x="499" y="273"/>
                  <a:pt x="498" y="273"/>
                </a:cubicBezTo>
                <a:cubicBezTo>
                  <a:pt x="497" y="272"/>
                  <a:pt x="497" y="272"/>
                  <a:pt x="496" y="272"/>
                </a:cubicBezTo>
                <a:cubicBezTo>
                  <a:pt x="495" y="272"/>
                  <a:pt x="494" y="272"/>
                  <a:pt x="493" y="271"/>
                </a:cubicBezTo>
                <a:cubicBezTo>
                  <a:pt x="491" y="270"/>
                  <a:pt x="487" y="270"/>
                  <a:pt x="486" y="270"/>
                </a:cubicBezTo>
                <a:cubicBezTo>
                  <a:pt x="484" y="270"/>
                  <a:pt x="483" y="269"/>
                  <a:pt x="482" y="268"/>
                </a:cubicBezTo>
                <a:cubicBezTo>
                  <a:pt x="480" y="268"/>
                  <a:pt x="478" y="268"/>
                  <a:pt x="477" y="267"/>
                </a:cubicBezTo>
                <a:cubicBezTo>
                  <a:pt x="475" y="267"/>
                  <a:pt x="474" y="267"/>
                  <a:pt x="471" y="267"/>
                </a:cubicBezTo>
                <a:cubicBezTo>
                  <a:pt x="468" y="267"/>
                  <a:pt x="465" y="266"/>
                  <a:pt x="462" y="266"/>
                </a:cubicBezTo>
                <a:cubicBezTo>
                  <a:pt x="460" y="266"/>
                  <a:pt x="458" y="266"/>
                  <a:pt x="456" y="266"/>
                </a:cubicBezTo>
                <a:cubicBezTo>
                  <a:pt x="453" y="265"/>
                  <a:pt x="452" y="266"/>
                  <a:pt x="449" y="266"/>
                </a:cubicBezTo>
                <a:cubicBezTo>
                  <a:pt x="447" y="266"/>
                  <a:pt x="446" y="266"/>
                  <a:pt x="444" y="266"/>
                </a:cubicBezTo>
                <a:cubicBezTo>
                  <a:pt x="441" y="266"/>
                  <a:pt x="438" y="266"/>
                  <a:pt x="435" y="266"/>
                </a:cubicBezTo>
                <a:cubicBezTo>
                  <a:pt x="431" y="266"/>
                  <a:pt x="424" y="266"/>
                  <a:pt x="424" y="266"/>
                </a:cubicBezTo>
                <a:cubicBezTo>
                  <a:pt x="424" y="266"/>
                  <a:pt x="424" y="266"/>
                  <a:pt x="423" y="266"/>
                </a:cubicBezTo>
                <a:cubicBezTo>
                  <a:pt x="422" y="265"/>
                  <a:pt x="422" y="265"/>
                  <a:pt x="420" y="265"/>
                </a:cubicBezTo>
                <a:cubicBezTo>
                  <a:pt x="418" y="265"/>
                  <a:pt x="415" y="265"/>
                  <a:pt x="410" y="264"/>
                </a:cubicBezTo>
                <a:cubicBezTo>
                  <a:pt x="405" y="264"/>
                  <a:pt x="400" y="263"/>
                  <a:pt x="395" y="262"/>
                </a:cubicBezTo>
                <a:cubicBezTo>
                  <a:pt x="393" y="262"/>
                  <a:pt x="391" y="261"/>
                  <a:pt x="389" y="261"/>
                </a:cubicBezTo>
                <a:cubicBezTo>
                  <a:pt x="388" y="261"/>
                  <a:pt x="386" y="261"/>
                  <a:pt x="385" y="260"/>
                </a:cubicBezTo>
                <a:cubicBezTo>
                  <a:pt x="383" y="260"/>
                  <a:pt x="381" y="260"/>
                  <a:pt x="381" y="260"/>
                </a:cubicBezTo>
                <a:cubicBezTo>
                  <a:pt x="381" y="260"/>
                  <a:pt x="381" y="259"/>
                  <a:pt x="382" y="257"/>
                </a:cubicBezTo>
                <a:cubicBezTo>
                  <a:pt x="382" y="255"/>
                  <a:pt x="382" y="253"/>
                  <a:pt x="383" y="251"/>
                </a:cubicBezTo>
                <a:cubicBezTo>
                  <a:pt x="383" y="248"/>
                  <a:pt x="383" y="247"/>
                  <a:pt x="381" y="244"/>
                </a:cubicBezTo>
                <a:cubicBezTo>
                  <a:pt x="379" y="240"/>
                  <a:pt x="377" y="237"/>
                  <a:pt x="377" y="237"/>
                </a:cubicBezTo>
                <a:cubicBezTo>
                  <a:pt x="377" y="237"/>
                  <a:pt x="378" y="237"/>
                  <a:pt x="379" y="236"/>
                </a:cubicBezTo>
                <a:cubicBezTo>
                  <a:pt x="380" y="235"/>
                  <a:pt x="382" y="233"/>
                  <a:pt x="386" y="231"/>
                </a:cubicBezTo>
                <a:cubicBezTo>
                  <a:pt x="390" y="228"/>
                  <a:pt x="394" y="226"/>
                  <a:pt x="397" y="225"/>
                </a:cubicBezTo>
                <a:cubicBezTo>
                  <a:pt x="400" y="223"/>
                  <a:pt x="403" y="222"/>
                  <a:pt x="406" y="221"/>
                </a:cubicBezTo>
                <a:cubicBezTo>
                  <a:pt x="409" y="220"/>
                  <a:pt x="410" y="220"/>
                  <a:pt x="415" y="218"/>
                </a:cubicBezTo>
                <a:cubicBezTo>
                  <a:pt x="419" y="215"/>
                  <a:pt x="422" y="214"/>
                  <a:pt x="426" y="213"/>
                </a:cubicBezTo>
                <a:cubicBezTo>
                  <a:pt x="429" y="211"/>
                  <a:pt x="433" y="210"/>
                  <a:pt x="435" y="209"/>
                </a:cubicBezTo>
                <a:cubicBezTo>
                  <a:pt x="438" y="208"/>
                  <a:pt x="441" y="207"/>
                  <a:pt x="442" y="206"/>
                </a:cubicBezTo>
                <a:cubicBezTo>
                  <a:pt x="443" y="206"/>
                  <a:pt x="444" y="206"/>
                  <a:pt x="443" y="206"/>
                </a:cubicBezTo>
                <a:cubicBezTo>
                  <a:pt x="443" y="205"/>
                  <a:pt x="443" y="205"/>
                  <a:pt x="443" y="203"/>
                </a:cubicBezTo>
                <a:cubicBezTo>
                  <a:pt x="442" y="201"/>
                  <a:pt x="442" y="199"/>
                  <a:pt x="441" y="197"/>
                </a:cubicBezTo>
                <a:cubicBezTo>
                  <a:pt x="441" y="194"/>
                  <a:pt x="440" y="192"/>
                  <a:pt x="440" y="192"/>
                </a:cubicBezTo>
                <a:cubicBezTo>
                  <a:pt x="440" y="192"/>
                  <a:pt x="441" y="191"/>
                  <a:pt x="441" y="191"/>
                </a:cubicBezTo>
                <a:cubicBezTo>
                  <a:pt x="441" y="191"/>
                  <a:pt x="442" y="190"/>
                  <a:pt x="442" y="190"/>
                </a:cubicBezTo>
                <a:cubicBezTo>
                  <a:pt x="443" y="189"/>
                  <a:pt x="443" y="188"/>
                  <a:pt x="443" y="187"/>
                </a:cubicBezTo>
                <a:cubicBezTo>
                  <a:pt x="443" y="187"/>
                  <a:pt x="443" y="187"/>
                  <a:pt x="443" y="185"/>
                </a:cubicBezTo>
                <a:cubicBezTo>
                  <a:pt x="443" y="183"/>
                  <a:pt x="443" y="180"/>
                  <a:pt x="443" y="180"/>
                </a:cubicBezTo>
                <a:cubicBezTo>
                  <a:pt x="443" y="180"/>
                  <a:pt x="447" y="178"/>
                  <a:pt x="450" y="176"/>
                </a:cubicBezTo>
                <a:cubicBezTo>
                  <a:pt x="454" y="173"/>
                  <a:pt x="455" y="172"/>
                  <a:pt x="458" y="170"/>
                </a:cubicBezTo>
                <a:cubicBezTo>
                  <a:pt x="461" y="167"/>
                  <a:pt x="462" y="165"/>
                  <a:pt x="464" y="163"/>
                </a:cubicBezTo>
                <a:cubicBezTo>
                  <a:pt x="465" y="161"/>
                  <a:pt x="467" y="159"/>
                  <a:pt x="468" y="157"/>
                </a:cubicBezTo>
                <a:cubicBezTo>
                  <a:pt x="469" y="155"/>
                  <a:pt x="470" y="154"/>
                  <a:pt x="471" y="153"/>
                </a:cubicBezTo>
                <a:cubicBezTo>
                  <a:pt x="472" y="152"/>
                  <a:pt x="473" y="151"/>
                  <a:pt x="474" y="149"/>
                </a:cubicBezTo>
                <a:cubicBezTo>
                  <a:pt x="475" y="148"/>
                  <a:pt x="476" y="148"/>
                  <a:pt x="477" y="146"/>
                </a:cubicBezTo>
                <a:cubicBezTo>
                  <a:pt x="478" y="145"/>
                  <a:pt x="479" y="145"/>
                  <a:pt x="479" y="144"/>
                </a:cubicBezTo>
                <a:cubicBezTo>
                  <a:pt x="480" y="143"/>
                  <a:pt x="480" y="143"/>
                  <a:pt x="481" y="142"/>
                </a:cubicBezTo>
                <a:cubicBezTo>
                  <a:pt x="482" y="141"/>
                  <a:pt x="483" y="140"/>
                  <a:pt x="483" y="138"/>
                </a:cubicBezTo>
                <a:cubicBezTo>
                  <a:pt x="484" y="136"/>
                  <a:pt x="483" y="135"/>
                  <a:pt x="482" y="135"/>
                </a:cubicBezTo>
                <a:cubicBezTo>
                  <a:pt x="480" y="134"/>
                  <a:pt x="479" y="135"/>
                  <a:pt x="478" y="136"/>
                </a:cubicBezTo>
                <a:cubicBezTo>
                  <a:pt x="477" y="137"/>
                  <a:pt x="476" y="140"/>
                  <a:pt x="475" y="141"/>
                </a:cubicBezTo>
                <a:cubicBezTo>
                  <a:pt x="474" y="142"/>
                  <a:pt x="473" y="142"/>
                  <a:pt x="472" y="143"/>
                </a:cubicBezTo>
                <a:cubicBezTo>
                  <a:pt x="470" y="144"/>
                  <a:pt x="469" y="145"/>
                  <a:pt x="468" y="146"/>
                </a:cubicBezTo>
                <a:cubicBezTo>
                  <a:pt x="468" y="147"/>
                  <a:pt x="467" y="148"/>
                  <a:pt x="467" y="148"/>
                </a:cubicBezTo>
                <a:cubicBezTo>
                  <a:pt x="466" y="148"/>
                  <a:pt x="466" y="147"/>
                  <a:pt x="466" y="146"/>
                </a:cubicBezTo>
                <a:cubicBezTo>
                  <a:pt x="466" y="145"/>
                  <a:pt x="466" y="145"/>
                  <a:pt x="467" y="143"/>
                </a:cubicBezTo>
                <a:cubicBezTo>
                  <a:pt x="468" y="142"/>
                  <a:pt x="469" y="141"/>
                  <a:pt x="471" y="140"/>
                </a:cubicBezTo>
                <a:cubicBezTo>
                  <a:pt x="472" y="138"/>
                  <a:pt x="472" y="137"/>
                  <a:pt x="473" y="136"/>
                </a:cubicBezTo>
                <a:cubicBezTo>
                  <a:pt x="474" y="133"/>
                  <a:pt x="476" y="131"/>
                  <a:pt x="477" y="130"/>
                </a:cubicBezTo>
                <a:cubicBezTo>
                  <a:pt x="478" y="128"/>
                  <a:pt x="479" y="127"/>
                  <a:pt x="479" y="126"/>
                </a:cubicBezTo>
                <a:cubicBezTo>
                  <a:pt x="480" y="124"/>
                  <a:pt x="481" y="124"/>
                  <a:pt x="481" y="122"/>
                </a:cubicBezTo>
                <a:cubicBezTo>
                  <a:pt x="481" y="121"/>
                  <a:pt x="480" y="120"/>
                  <a:pt x="479" y="119"/>
                </a:cubicBezTo>
                <a:cubicBezTo>
                  <a:pt x="477" y="119"/>
                  <a:pt x="476" y="120"/>
                  <a:pt x="475" y="122"/>
                </a:cubicBezTo>
                <a:cubicBezTo>
                  <a:pt x="474" y="123"/>
                  <a:pt x="473" y="125"/>
                  <a:pt x="472" y="127"/>
                </a:cubicBezTo>
                <a:cubicBezTo>
                  <a:pt x="470" y="129"/>
                  <a:pt x="470" y="130"/>
                  <a:pt x="468" y="132"/>
                </a:cubicBezTo>
                <a:cubicBezTo>
                  <a:pt x="467" y="133"/>
                  <a:pt x="466" y="134"/>
                  <a:pt x="466" y="135"/>
                </a:cubicBezTo>
                <a:cubicBezTo>
                  <a:pt x="465" y="136"/>
                  <a:pt x="464" y="137"/>
                  <a:pt x="464" y="138"/>
                </a:cubicBezTo>
                <a:cubicBezTo>
                  <a:pt x="463" y="139"/>
                  <a:pt x="463" y="139"/>
                  <a:pt x="462" y="140"/>
                </a:cubicBezTo>
                <a:cubicBezTo>
                  <a:pt x="462" y="140"/>
                  <a:pt x="461" y="138"/>
                  <a:pt x="461" y="138"/>
                </a:cubicBezTo>
                <a:cubicBezTo>
                  <a:pt x="461" y="138"/>
                  <a:pt x="461" y="138"/>
                  <a:pt x="462" y="137"/>
                </a:cubicBezTo>
                <a:cubicBezTo>
                  <a:pt x="462" y="136"/>
                  <a:pt x="464" y="134"/>
                  <a:pt x="465" y="133"/>
                </a:cubicBezTo>
                <a:cubicBezTo>
                  <a:pt x="466" y="131"/>
                  <a:pt x="466" y="130"/>
                  <a:pt x="466" y="129"/>
                </a:cubicBezTo>
                <a:cubicBezTo>
                  <a:pt x="467" y="128"/>
                  <a:pt x="468" y="126"/>
                  <a:pt x="469" y="124"/>
                </a:cubicBezTo>
                <a:cubicBezTo>
                  <a:pt x="470" y="122"/>
                  <a:pt x="470" y="122"/>
                  <a:pt x="471" y="120"/>
                </a:cubicBezTo>
                <a:cubicBezTo>
                  <a:pt x="472" y="119"/>
                  <a:pt x="472" y="118"/>
                  <a:pt x="473" y="117"/>
                </a:cubicBezTo>
                <a:cubicBezTo>
                  <a:pt x="473" y="115"/>
                  <a:pt x="474" y="115"/>
                  <a:pt x="474" y="113"/>
                </a:cubicBezTo>
                <a:cubicBezTo>
                  <a:pt x="474" y="111"/>
                  <a:pt x="472" y="110"/>
                  <a:pt x="471" y="110"/>
                </a:cubicBezTo>
                <a:cubicBezTo>
                  <a:pt x="469" y="110"/>
                  <a:pt x="468" y="112"/>
                  <a:pt x="467" y="114"/>
                </a:cubicBezTo>
                <a:cubicBezTo>
                  <a:pt x="466" y="116"/>
                  <a:pt x="465" y="118"/>
                  <a:pt x="464" y="120"/>
                </a:cubicBezTo>
                <a:cubicBezTo>
                  <a:pt x="463" y="122"/>
                  <a:pt x="462" y="123"/>
                  <a:pt x="461" y="124"/>
                </a:cubicBezTo>
                <a:cubicBezTo>
                  <a:pt x="460" y="125"/>
                  <a:pt x="460" y="126"/>
                  <a:pt x="460" y="127"/>
                </a:cubicBezTo>
                <a:cubicBezTo>
                  <a:pt x="460" y="128"/>
                  <a:pt x="459" y="128"/>
                  <a:pt x="459" y="129"/>
                </a:cubicBezTo>
                <a:cubicBezTo>
                  <a:pt x="458" y="130"/>
                  <a:pt x="458" y="131"/>
                  <a:pt x="457" y="132"/>
                </a:cubicBezTo>
                <a:cubicBezTo>
                  <a:pt x="457" y="133"/>
                  <a:pt x="456" y="134"/>
                  <a:pt x="456" y="134"/>
                </a:cubicBezTo>
                <a:cubicBezTo>
                  <a:pt x="455" y="135"/>
                  <a:pt x="455" y="134"/>
                  <a:pt x="455" y="134"/>
                </a:cubicBezTo>
                <a:cubicBezTo>
                  <a:pt x="454" y="134"/>
                  <a:pt x="454" y="132"/>
                  <a:pt x="455" y="131"/>
                </a:cubicBezTo>
                <a:cubicBezTo>
                  <a:pt x="455" y="129"/>
                  <a:pt x="455" y="128"/>
                  <a:pt x="456" y="127"/>
                </a:cubicBezTo>
                <a:cubicBezTo>
                  <a:pt x="456" y="125"/>
                  <a:pt x="456" y="124"/>
                  <a:pt x="457" y="121"/>
                </a:cubicBezTo>
                <a:cubicBezTo>
                  <a:pt x="458" y="119"/>
                  <a:pt x="459" y="118"/>
                  <a:pt x="460" y="116"/>
                </a:cubicBezTo>
                <a:cubicBezTo>
                  <a:pt x="461" y="114"/>
                  <a:pt x="461" y="112"/>
                  <a:pt x="462" y="110"/>
                </a:cubicBezTo>
                <a:cubicBezTo>
                  <a:pt x="462" y="108"/>
                  <a:pt x="460" y="107"/>
                  <a:pt x="458" y="108"/>
                </a:cubicBezTo>
                <a:cubicBezTo>
                  <a:pt x="456" y="108"/>
                  <a:pt x="455" y="111"/>
                  <a:pt x="454" y="112"/>
                </a:cubicBezTo>
                <a:cubicBezTo>
                  <a:pt x="454" y="113"/>
                  <a:pt x="453" y="115"/>
                  <a:pt x="453" y="116"/>
                </a:cubicBezTo>
                <a:cubicBezTo>
                  <a:pt x="452" y="117"/>
                  <a:pt x="452" y="118"/>
                  <a:pt x="451" y="119"/>
                </a:cubicBezTo>
                <a:cubicBezTo>
                  <a:pt x="450" y="121"/>
                  <a:pt x="450" y="121"/>
                  <a:pt x="449" y="124"/>
                </a:cubicBezTo>
                <a:cubicBezTo>
                  <a:pt x="448" y="126"/>
                  <a:pt x="448" y="127"/>
                  <a:pt x="448" y="130"/>
                </a:cubicBezTo>
                <a:cubicBezTo>
                  <a:pt x="447" y="132"/>
                  <a:pt x="446" y="133"/>
                  <a:pt x="446" y="134"/>
                </a:cubicBezTo>
                <a:cubicBezTo>
                  <a:pt x="445" y="135"/>
                  <a:pt x="445" y="136"/>
                  <a:pt x="444" y="137"/>
                </a:cubicBezTo>
                <a:cubicBezTo>
                  <a:pt x="444" y="139"/>
                  <a:pt x="442" y="139"/>
                  <a:pt x="441" y="140"/>
                </a:cubicBezTo>
                <a:cubicBezTo>
                  <a:pt x="440" y="140"/>
                  <a:pt x="437" y="142"/>
                  <a:pt x="437" y="142"/>
                </a:cubicBezTo>
                <a:cubicBezTo>
                  <a:pt x="436" y="143"/>
                  <a:pt x="436" y="142"/>
                  <a:pt x="436" y="142"/>
                </a:cubicBezTo>
                <a:cubicBezTo>
                  <a:pt x="435" y="141"/>
                  <a:pt x="435" y="141"/>
                  <a:pt x="435" y="140"/>
                </a:cubicBezTo>
                <a:cubicBezTo>
                  <a:pt x="435" y="139"/>
                  <a:pt x="435" y="138"/>
                  <a:pt x="435" y="137"/>
                </a:cubicBezTo>
                <a:cubicBezTo>
                  <a:pt x="434" y="136"/>
                  <a:pt x="434" y="135"/>
                  <a:pt x="433" y="134"/>
                </a:cubicBezTo>
                <a:cubicBezTo>
                  <a:pt x="433" y="133"/>
                  <a:pt x="433" y="132"/>
                  <a:pt x="431" y="129"/>
                </a:cubicBezTo>
                <a:cubicBezTo>
                  <a:pt x="430" y="127"/>
                  <a:pt x="428" y="126"/>
                  <a:pt x="427" y="125"/>
                </a:cubicBezTo>
                <a:cubicBezTo>
                  <a:pt x="426" y="125"/>
                  <a:pt x="425" y="125"/>
                  <a:pt x="424" y="126"/>
                </a:cubicBezTo>
                <a:cubicBezTo>
                  <a:pt x="423" y="127"/>
                  <a:pt x="424" y="128"/>
                  <a:pt x="424" y="129"/>
                </a:cubicBezTo>
                <a:cubicBezTo>
                  <a:pt x="425" y="129"/>
                  <a:pt x="425" y="131"/>
                  <a:pt x="426" y="133"/>
                </a:cubicBezTo>
                <a:cubicBezTo>
                  <a:pt x="426" y="135"/>
                  <a:pt x="427" y="136"/>
                  <a:pt x="427" y="138"/>
                </a:cubicBezTo>
                <a:cubicBezTo>
                  <a:pt x="427" y="140"/>
                  <a:pt x="427" y="141"/>
                  <a:pt x="427" y="143"/>
                </a:cubicBezTo>
                <a:cubicBezTo>
                  <a:pt x="427" y="144"/>
                  <a:pt x="426" y="145"/>
                  <a:pt x="426" y="147"/>
                </a:cubicBezTo>
                <a:cubicBezTo>
                  <a:pt x="426" y="149"/>
                  <a:pt x="427" y="152"/>
                  <a:pt x="428" y="154"/>
                </a:cubicBezTo>
                <a:cubicBezTo>
                  <a:pt x="428" y="157"/>
                  <a:pt x="428" y="158"/>
                  <a:pt x="429" y="160"/>
                </a:cubicBezTo>
                <a:cubicBezTo>
                  <a:pt x="429" y="163"/>
                  <a:pt x="429" y="163"/>
                  <a:pt x="429" y="164"/>
                </a:cubicBezTo>
                <a:cubicBezTo>
                  <a:pt x="428" y="165"/>
                  <a:pt x="426" y="167"/>
                  <a:pt x="426" y="167"/>
                </a:cubicBezTo>
                <a:cubicBezTo>
                  <a:pt x="426" y="167"/>
                  <a:pt x="426" y="167"/>
                  <a:pt x="425" y="167"/>
                </a:cubicBezTo>
                <a:cubicBezTo>
                  <a:pt x="425" y="167"/>
                  <a:pt x="425" y="167"/>
                  <a:pt x="424" y="168"/>
                </a:cubicBezTo>
                <a:cubicBezTo>
                  <a:pt x="424" y="168"/>
                  <a:pt x="423" y="169"/>
                  <a:pt x="421" y="170"/>
                </a:cubicBezTo>
                <a:cubicBezTo>
                  <a:pt x="419" y="171"/>
                  <a:pt x="417" y="173"/>
                  <a:pt x="413" y="175"/>
                </a:cubicBezTo>
                <a:cubicBezTo>
                  <a:pt x="409" y="177"/>
                  <a:pt x="407" y="178"/>
                  <a:pt x="406" y="179"/>
                </a:cubicBezTo>
                <a:cubicBezTo>
                  <a:pt x="404" y="179"/>
                  <a:pt x="401" y="182"/>
                  <a:pt x="400" y="183"/>
                </a:cubicBezTo>
                <a:cubicBezTo>
                  <a:pt x="399" y="184"/>
                  <a:pt x="398" y="186"/>
                  <a:pt x="398" y="186"/>
                </a:cubicBezTo>
                <a:cubicBezTo>
                  <a:pt x="398" y="186"/>
                  <a:pt x="398" y="186"/>
                  <a:pt x="397" y="185"/>
                </a:cubicBezTo>
                <a:cubicBezTo>
                  <a:pt x="396" y="185"/>
                  <a:pt x="394" y="185"/>
                  <a:pt x="393" y="186"/>
                </a:cubicBezTo>
                <a:cubicBezTo>
                  <a:pt x="391" y="186"/>
                  <a:pt x="387" y="188"/>
                  <a:pt x="386" y="189"/>
                </a:cubicBezTo>
                <a:cubicBezTo>
                  <a:pt x="385" y="190"/>
                  <a:pt x="383" y="190"/>
                  <a:pt x="383" y="192"/>
                </a:cubicBezTo>
                <a:cubicBezTo>
                  <a:pt x="382" y="193"/>
                  <a:pt x="381" y="194"/>
                  <a:pt x="381" y="194"/>
                </a:cubicBezTo>
                <a:cubicBezTo>
                  <a:pt x="381" y="194"/>
                  <a:pt x="380" y="195"/>
                  <a:pt x="378" y="195"/>
                </a:cubicBezTo>
                <a:cubicBezTo>
                  <a:pt x="375" y="196"/>
                  <a:pt x="374" y="196"/>
                  <a:pt x="373" y="196"/>
                </a:cubicBezTo>
                <a:cubicBezTo>
                  <a:pt x="373" y="196"/>
                  <a:pt x="372" y="196"/>
                  <a:pt x="371" y="196"/>
                </a:cubicBezTo>
                <a:cubicBezTo>
                  <a:pt x="371" y="196"/>
                  <a:pt x="371" y="195"/>
                  <a:pt x="370" y="195"/>
                </a:cubicBezTo>
                <a:cubicBezTo>
                  <a:pt x="369" y="195"/>
                  <a:pt x="369" y="195"/>
                  <a:pt x="369" y="195"/>
                </a:cubicBezTo>
                <a:cubicBezTo>
                  <a:pt x="369" y="195"/>
                  <a:pt x="368" y="194"/>
                  <a:pt x="367" y="191"/>
                </a:cubicBezTo>
                <a:cubicBezTo>
                  <a:pt x="367" y="189"/>
                  <a:pt x="366" y="187"/>
                  <a:pt x="365" y="185"/>
                </a:cubicBezTo>
                <a:cubicBezTo>
                  <a:pt x="365" y="184"/>
                  <a:pt x="364" y="182"/>
                  <a:pt x="363" y="181"/>
                </a:cubicBezTo>
                <a:cubicBezTo>
                  <a:pt x="362" y="178"/>
                  <a:pt x="361" y="176"/>
                  <a:pt x="360" y="174"/>
                </a:cubicBezTo>
                <a:cubicBezTo>
                  <a:pt x="359" y="173"/>
                  <a:pt x="358" y="171"/>
                  <a:pt x="357" y="170"/>
                </a:cubicBezTo>
                <a:cubicBezTo>
                  <a:pt x="355" y="168"/>
                  <a:pt x="354" y="166"/>
                  <a:pt x="353" y="164"/>
                </a:cubicBezTo>
                <a:cubicBezTo>
                  <a:pt x="352" y="163"/>
                  <a:pt x="352" y="162"/>
                  <a:pt x="352" y="161"/>
                </a:cubicBezTo>
                <a:cubicBezTo>
                  <a:pt x="351" y="160"/>
                  <a:pt x="350" y="157"/>
                  <a:pt x="347" y="152"/>
                </a:cubicBezTo>
                <a:cubicBezTo>
                  <a:pt x="346" y="149"/>
                  <a:pt x="344" y="147"/>
                  <a:pt x="343" y="145"/>
                </a:cubicBezTo>
                <a:cubicBezTo>
                  <a:pt x="341" y="142"/>
                  <a:pt x="339" y="140"/>
                  <a:pt x="338" y="139"/>
                </a:cubicBezTo>
                <a:cubicBezTo>
                  <a:pt x="336" y="137"/>
                  <a:pt x="335" y="135"/>
                  <a:pt x="333" y="134"/>
                </a:cubicBezTo>
                <a:cubicBezTo>
                  <a:pt x="332" y="133"/>
                  <a:pt x="332" y="132"/>
                  <a:pt x="331" y="132"/>
                </a:cubicBezTo>
                <a:cubicBezTo>
                  <a:pt x="330" y="130"/>
                  <a:pt x="329" y="130"/>
                  <a:pt x="328" y="128"/>
                </a:cubicBezTo>
                <a:cubicBezTo>
                  <a:pt x="327" y="127"/>
                  <a:pt x="326" y="126"/>
                  <a:pt x="323" y="123"/>
                </a:cubicBezTo>
                <a:cubicBezTo>
                  <a:pt x="320" y="119"/>
                  <a:pt x="316" y="116"/>
                  <a:pt x="314" y="113"/>
                </a:cubicBezTo>
                <a:cubicBezTo>
                  <a:pt x="311" y="111"/>
                  <a:pt x="310" y="109"/>
                  <a:pt x="309" y="108"/>
                </a:cubicBezTo>
                <a:cubicBezTo>
                  <a:pt x="308" y="108"/>
                  <a:pt x="307" y="106"/>
                  <a:pt x="306" y="105"/>
                </a:cubicBezTo>
                <a:cubicBezTo>
                  <a:pt x="304" y="103"/>
                  <a:pt x="302" y="102"/>
                  <a:pt x="302" y="102"/>
                </a:cubicBezTo>
                <a:cubicBezTo>
                  <a:pt x="302" y="100"/>
                  <a:pt x="302" y="100"/>
                  <a:pt x="302" y="100"/>
                </a:cubicBezTo>
                <a:cubicBezTo>
                  <a:pt x="302" y="100"/>
                  <a:pt x="302" y="100"/>
                  <a:pt x="303" y="99"/>
                </a:cubicBezTo>
                <a:cubicBezTo>
                  <a:pt x="304" y="98"/>
                  <a:pt x="304" y="97"/>
                  <a:pt x="304" y="96"/>
                </a:cubicBezTo>
                <a:cubicBezTo>
                  <a:pt x="303" y="96"/>
                  <a:pt x="304" y="96"/>
                  <a:pt x="304" y="96"/>
                </a:cubicBezTo>
                <a:cubicBezTo>
                  <a:pt x="305" y="96"/>
                  <a:pt x="305" y="95"/>
                  <a:pt x="306" y="95"/>
                </a:cubicBezTo>
                <a:cubicBezTo>
                  <a:pt x="307" y="94"/>
                  <a:pt x="309" y="93"/>
                  <a:pt x="310" y="93"/>
                </a:cubicBezTo>
                <a:cubicBezTo>
                  <a:pt x="311" y="92"/>
                  <a:pt x="311" y="92"/>
                  <a:pt x="312" y="91"/>
                </a:cubicBezTo>
                <a:cubicBezTo>
                  <a:pt x="313" y="90"/>
                  <a:pt x="314" y="90"/>
                  <a:pt x="316" y="89"/>
                </a:cubicBezTo>
                <a:cubicBezTo>
                  <a:pt x="317" y="88"/>
                  <a:pt x="318" y="87"/>
                  <a:pt x="319" y="86"/>
                </a:cubicBezTo>
                <a:cubicBezTo>
                  <a:pt x="320" y="84"/>
                  <a:pt x="319" y="83"/>
                  <a:pt x="319" y="82"/>
                </a:cubicBezTo>
                <a:cubicBezTo>
                  <a:pt x="319" y="81"/>
                  <a:pt x="318" y="79"/>
                  <a:pt x="318" y="79"/>
                </a:cubicBezTo>
                <a:cubicBezTo>
                  <a:pt x="318" y="79"/>
                  <a:pt x="318" y="78"/>
                  <a:pt x="318" y="77"/>
                </a:cubicBezTo>
                <a:cubicBezTo>
                  <a:pt x="319" y="76"/>
                  <a:pt x="320" y="75"/>
                  <a:pt x="320" y="74"/>
                </a:cubicBezTo>
                <a:cubicBezTo>
                  <a:pt x="321" y="74"/>
                  <a:pt x="320" y="72"/>
                  <a:pt x="319" y="71"/>
                </a:cubicBezTo>
                <a:cubicBezTo>
                  <a:pt x="318" y="70"/>
                  <a:pt x="317" y="70"/>
                  <a:pt x="317" y="70"/>
                </a:cubicBezTo>
                <a:cubicBezTo>
                  <a:pt x="317" y="70"/>
                  <a:pt x="318" y="69"/>
                  <a:pt x="319" y="68"/>
                </a:cubicBezTo>
                <a:cubicBezTo>
                  <a:pt x="320" y="68"/>
                  <a:pt x="320" y="67"/>
                  <a:pt x="321" y="66"/>
                </a:cubicBezTo>
                <a:cubicBezTo>
                  <a:pt x="322" y="65"/>
                  <a:pt x="322" y="64"/>
                  <a:pt x="321" y="63"/>
                </a:cubicBezTo>
                <a:cubicBezTo>
                  <a:pt x="321" y="62"/>
                  <a:pt x="321" y="61"/>
                  <a:pt x="321" y="59"/>
                </a:cubicBezTo>
                <a:cubicBezTo>
                  <a:pt x="321" y="58"/>
                  <a:pt x="321" y="57"/>
                  <a:pt x="322" y="57"/>
                </a:cubicBezTo>
                <a:cubicBezTo>
                  <a:pt x="323" y="56"/>
                  <a:pt x="324" y="56"/>
                  <a:pt x="325" y="56"/>
                </a:cubicBezTo>
                <a:cubicBezTo>
                  <a:pt x="326" y="56"/>
                  <a:pt x="327" y="55"/>
                  <a:pt x="327" y="54"/>
                </a:cubicBezTo>
                <a:cubicBezTo>
                  <a:pt x="328" y="52"/>
                  <a:pt x="326" y="51"/>
                  <a:pt x="325" y="49"/>
                </a:cubicBezTo>
                <a:cubicBezTo>
                  <a:pt x="323" y="48"/>
                  <a:pt x="322" y="46"/>
                  <a:pt x="320" y="44"/>
                </a:cubicBezTo>
                <a:cubicBezTo>
                  <a:pt x="318" y="43"/>
                  <a:pt x="317" y="43"/>
                  <a:pt x="316" y="42"/>
                </a:cubicBezTo>
                <a:cubicBezTo>
                  <a:pt x="316" y="41"/>
                  <a:pt x="316" y="41"/>
                  <a:pt x="315" y="41"/>
                </a:cubicBezTo>
                <a:cubicBezTo>
                  <a:pt x="314" y="39"/>
                  <a:pt x="315" y="36"/>
                  <a:pt x="315" y="35"/>
                </a:cubicBezTo>
                <a:cubicBezTo>
                  <a:pt x="316" y="34"/>
                  <a:pt x="315" y="33"/>
                  <a:pt x="315" y="33"/>
                </a:cubicBezTo>
                <a:cubicBezTo>
                  <a:pt x="314" y="33"/>
                  <a:pt x="315" y="32"/>
                  <a:pt x="314" y="31"/>
                </a:cubicBezTo>
                <a:cubicBezTo>
                  <a:pt x="313" y="29"/>
                  <a:pt x="313" y="30"/>
                  <a:pt x="313" y="30"/>
                </a:cubicBezTo>
                <a:cubicBezTo>
                  <a:pt x="313" y="30"/>
                  <a:pt x="313" y="29"/>
                  <a:pt x="312" y="28"/>
                </a:cubicBezTo>
                <a:cubicBezTo>
                  <a:pt x="312" y="28"/>
                  <a:pt x="312" y="26"/>
                  <a:pt x="311" y="26"/>
                </a:cubicBezTo>
                <a:cubicBezTo>
                  <a:pt x="310" y="25"/>
                  <a:pt x="310" y="25"/>
                  <a:pt x="310" y="24"/>
                </a:cubicBezTo>
                <a:cubicBezTo>
                  <a:pt x="310" y="24"/>
                  <a:pt x="310" y="23"/>
                  <a:pt x="310" y="23"/>
                </a:cubicBezTo>
                <a:cubicBezTo>
                  <a:pt x="309" y="23"/>
                  <a:pt x="309" y="22"/>
                  <a:pt x="309" y="22"/>
                </a:cubicBezTo>
                <a:cubicBezTo>
                  <a:pt x="309" y="21"/>
                  <a:pt x="308" y="20"/>
                  <a:pt x="308" y="20"/>
                </a:cubicBezTo>
                <a:cubicBezTo>
                  <a:pt x="307" y="20"/>
                  <a:pt x="307" y="19"/>
                  <a:pt x="307" y="18"/>
                </a:cubicBezTo>
                <a:cubicBezTo>
                  <a:pt x="306" y="17"/>
                  <a:pt x="305" y="16"/>
                  <a:pt x="305" y="16"/>
                </a:cubicBezTo>
                <a:cubicBezTo>
                  <a:pt x="305" y="16"/>
                  <a:pt x="306" y="16"/>
                  <a:pt x="306" y="16"/>
                </a:cubicBezTo>
                <a:cubicBezTo>
                  <a:pt x="306" y="15"/>
                  <a:pt x="307" y="15"/>
                  <a:pt x="307" y="12"/>
                </a:cubicBezTo>
                <a:cubicBezTo>
                  <a:pt x="307" y="10"/>
                  <a:pt x="305" y="8"/>
                  <a:pt x="303" y="6"/>
                </a:cubicBezTo>
                <a:cubicBezTo>
                  <a:pt x="301" y="5"/>
                  <a:pt x="298" y="3"/>
                  <a:pt x="296" y="2"/>
                </a:cubicBezTo>
                <a:cubicBezTo>
                  <a:pt x="294" y="1"/>
                  <a:pt x="291" y="1"/>
                  <a:pt x="290" y="1"/>
                </a:cubicBezTo>
                <a:cubicBezTo>
                  <a:pt x="288" y="1"/>
                  <a:pt x="285" y="1"/>
                  <a:pt x="283" y="1"/>
                </a:cubicBezTo>
                <a:cubicBezTo>
                  <a:pt x="281" y="1"/>
                  <a:pt x="280" y="0"/>
                  <a:pt x="278" y="1"/>
                </a:cubicBezTo>
                <a:cubicBezTo>
                  <a:pt x="276" y="1"/>
                  <a:pt x="275" y="2"/>
                  <a:pt x="274" y="2"/>
                </a:cubicBezTo>
                <a:cubicBezTo>
                  <a:pt x="273" y="2"/>
                  <a:pt x="271" y="2"/>
                  <a:pt x="269" y="2"/>
                </a:cubicBezTo>
                <a:cubicBezTo>
                  <a:pt x="268" y="2"/>
                  <a:pt x="266" y="3"/>
                  <a:pt x="265" y="3"/>
                </a:cubicBezTo>
                <a:cubicBezTo>
                  <a:pt x="263" y="3"/>
                  <a:pt x="261" y="4"/>
                  <a:pt x="260" y="4"/>
                </a:cubicBezTo>
                <a:cubicBezTo>
                  <a:pt x="259" y="5"/>
                  <a:pt x="257" y="5"/>
                  <a:pt x="256" y="6"/>
                </a:cubicBezTo>
                <a:cubicBezTo>
                  <a:pt x="255" y="6"/>
                  <a:pt x="254" y="7"/>
                  <a:pt x="253" y="8"/>
                </a:cubicBezTo>
                <a:cubicBezTo>
                  <a:pt x="251" y="8"/>
                  <a:pt x="250" y="10"/>
                  <a:pt x="248" y="11"/>
                </a:cubicBezTo>
                <a:cubicBezTo>
                  <a:pt x="247" y="13"/>
                  <a:pt x="246" y="14"/>
                  <a:pt x="243" y="17"/>
                </a:cubicBezTo>
                <a:cubicBezTo>
                  <a:pt x="240" y="20"/>
                  <a:pt x="241" y="22"/>
                  <a:pt x="240" y="23"/>
                </a:cubicBezTo>
                <a:cubicBezTo>
                  <a:pt x="239" y="25"/>
                  <a:pt x="239" y="26"/>
                  <a:pt x="238" y="28"/>
                </a:cubicBezTo>
                <a:cubicBezTo>
                  <a:pt x="238" y="29"/>
                  <a:pt x="238" y="30"/>
                  <a:pt x="237" y="31"/>
                </a:cubicBezTo>
                <a:cubicBezTo>
                  <a:pt x="237" y="33"/>
                  <a:pt x="237" y="34"/>
                  <a:pt x="237" y="37"/>
                </a:cubicBezTo>
                <a:cubicBezTo>
                  <a:pt x="237" y="39"/>
                  <a:pt x="237" y="40"/>
                  <a:pt x="237" y="41"/>
                </a:cubicBezTo>
                <a:cubicBezTo>
                  <a:pt x="237" y="42"/>
                  <a:pt x="238" y="42"/>
                  <a:pt x="238" y="43"/>
                </a:cubicBezTo>
                <a:cubicBezTo>
                  <a:pt x="238" y="44"/>
                  <a:pt x="237" y="44"/>
                  <a:pt x="237" y="45"/>
                </a:cubicBezTo>
                <a:cubicBezTo>
                  <a:pt x="237" y="47"/>
                  <a:pt x="238" y="48"/>
                  <a:pt x="238" y="49"/>
                </a:cubicBezTo>
                <a:cubicBezTo>
                  <a:pt x="238" y="49"/>
                  <a:pt x="238" y="50"/>
                  <a:pt x="238" y="51"/>
                </a:cubicBezTo>
                <a:cubicBezTo>
                  <a:pt x="238" y="51"/>
                  <a:pt x="238" y="52"/>
                  <a:pt x="238" y="53"/>
                </a:cubicBezTo>
                <a:cubicBezTo>
                  <a:pt x="238" y="56"/>
                  <a:pt x="239" y="57"/>
                  <a:pt x="239" y="59"/>
                </a:cubicBezTo>
                <a:cubicBezTo>
                  <a:pt x="239" y="60"/>
                  <a:pt x="240" y="60"/>
                  <a:pt x="240" y="61"/>
                </a:cubicBezTo>
                <a:cubicBezTo>
                  <a:pt x="240" y="61"/>
                  <a:pt x="240" y="61"/>
                  <a:pt x="240" y="62"/>
                </a:cubicBezTo>
                <a:cubicBezTo>
                  <a:pt x="240" y="62"/>
                  <a:pt x="241" y="63"/>
                  <a:pt x="241" y="64"/>
                </a:cubicBezTo>
                <a:cubicBezTo>
                  <a:pt x="242" y="65"/>
                  <a:pt x="242" y="66"/>
                  <a:pt x="243" y="66"/>
                </a:cubicBezTo>
                <a:cubicBezTo>
                  <a:pt x="243" y="67"/>
                  <a:pt x="243" y="68"/>
                  <a:pt x="244" y="69"/>
                </a:cubicBezTo>
                <a:cubicBezTo>
                  <a:pt x="244" y="69"/>
                  <a:pt x="244" y="70"/>
                  <a:pt x="244" y="70"/>
                </a:cubicBezTo>
                <a:cubicBezTo>
                  <a:pt x="244" y="71"/>
                  <a:pt x="244" y="72"/>
                  <a:pt x="244" y="73"/>
                </a:cubicBezTo>
                <a:cubicBezTo>
                  <a:pt x="245" y="73"/>
                  <a:pt x="245" y="74"/>
                  <a:pt x="246" y="74"/>
                </a:cubicBezTo>
                <a:cubicBezTo>
                  <a:pt x="246" y="75"/>
                  <a:pt x="246" y="75"/>
                  <a:pt x="246" y="76"/>
                </a:cubicBezTo>
                <a:cubicBezTo>
                  <a:pt x="246" y="76"/>
                  <a:pt x="247" y="76"/>
                  <a:pt x="247" y="77"/>
                </a:cubicBezTo>
                <a:cubicBezTo>
                  <a:pt x="248" y="78"/>
                  <a:pt x="249" y="78"/>
                  <a:pt x="249" y="79"/>
                </a:cubicBezTo>
                <a:cubicBezTo>
                  <a:pt x="250" y="79"/>
                  <a:pt x="251" y="80"/>
                  <a:pt x="252" y="79"/>
                </a:cubicBezTo>
                <a:cubicBezTo>
                  <a:pt x="253" y="79"/>
                  <a:pt x="254" y="79"/>
                  <a:pt x="254" y="79"/>
                </a:cubicBezTo>
                <a:cubicBezTo>
                  <a:pt x="254" y="79"/>
                  <a:pt x="254" y="80"/>
                  <a:pt x="254" y="81"/>
                </a:cubicBezTo>
                <a:cubicBezTo>
                  <a:pt x="254" y="82"/>
                  <a:pt x="253" y="83"/>
                  <a:pt x="252" y="85"/>
                </a:cubicBezTo>
                <a:cubicBezTo>
                  <a:pt x="252" y="86"/>
                  <a:pt x="251" y="87"/>
                  <a:pt x="251" y="88"/>
                </a:cubicBezTo>
                <a:cubicBezTo>
                  <a:pt x="250" y="88"/>
                  <a:pt x="248" y="87"/>
                  <a:pt x="246" y="86"/>
                </a:cubicBezTo>
                <a:cubicBezTo>
                  <a:pt x="244" y="86"/>
                  <a:pt x="244" y="86"/>
                  <a:pt x="239" y="86"/>
                </a:cubicBezTo>
                <a:cubicBezTo>
                  <a:pt x="238" y="86"/>
                  <a:pt x="236" y="86"/>
                  <a:pt x="235" y="86"/>
                </a:cubicBezTo>
                <a:cubicBezTo>
                  <a:pt x="234" y="86"/>
                  <a:pt x="232" y="87"/>
                  <a:pt x="230" y="87"/>
                </a:cubicBezTo>
                <a:cubicBezTo>
                  <a:pt x="229" y="87"/>
                  <a:pt x="228" y="88"/>
                  <a:pt x="227" y="88"/>
                </a:cubicBezTo>
                <a:cubicBezTo>
                  <a:pt x="224" y="89"/>
                  <a:pt x="223" y="90"/>
                  <a:pt x="220" y="92"/>
                </a:cubicBezTo>
                <a:cubicBezTo>
                  <a:pt x="218" y="93"/>
                  <a:pt x="215" y="95"/>
                  <a:pt x="214" y="97"/>
                </a:cubicBezTo>
                <a:cubicBezTo>
                  <a:pt x="212" y="98"/>
                  <a:pt x="211" y="99"/>
                  <a:pt x="209" y="101"/>
                </a:cubicBezTo>
                <a:cubicBezTo>
                  <a:pt x="207" y="103"/>
                  <a:pt x="206" y="104"/>
                  <a:pt x="205" y="106"/>
                </a:cubicBezTo>
                <a:cubicBezTo>
                  <a:pt x="204" y="108"/>
                  <a:pt x="204" y="108"/>
                  <a:pt x="203" y="110"/>
                </a:cubicBezTo>
                <a:cubicBezTo>
                  <a:pt x="203" y="112"/>
                  <a:pt x="203" y="113"/>
                  <a:pt x="203" y="114"/>
                </a:cubicBezTo>
                <a:cubicBezTo>
                  <a:pt x="202" y="116"/>
                  <a:pt x="202" y="117"/>
                  <a:pt x="202" y="117"/>
                </a:cubicBezTo>
                <a:cubicBezTo>
                  <a:pt x="202" y="117"/>
                  <a:pt x="201" y="118"/>
                  <a:pt x="200" y="119"/>
                </a:cubicBezTo>
                <a:cubicBezTo>
                  <a:pt x="198" y="119"/>
                  <a:pt x="197" y="121"/>
                  <a:pt x="196" y="122"/>
                </a:cubicBezTo>
                <a:cubicBezTo>
                  <a:pt x="195" y="122"/>
                  <a:pt x="194" y="122"/>
                  <a:pt x="194" y="122"/>
                </a:cubicBezTo>
                <a:cubicBezTo>
                  <a:pt x="193" y="122"/>
                  <a:pt x="193" y="122"/>
                  <a:pt x="191" y="124"/>
                </a:cubicBezTo>
                <a:cubicBezTo>
                  <a:pt x="189" y="125"/>
                  <a:pt x="188" y="127"/>
                  <a:pt x="187" y="129"/>
                </a:cubicBezTo>
                <a:cubicBezTo>
                  <a:pt x="186" y="130"/>
                  <a:pt x="186" y="131"/>
                  <a:pt x="185" y="132"/>
                </a:cubicBezTo>
                <a:cubicBezTo>
                  <a:pt x="184" y="132"/>
                  <a:pt x="183" y="133"/>
                  <a:pt x="183" y="133"/>
                </a:cubicBezTo>
                <a:cubicBezTo>
                  <a:pt x="182" y="133"/>
                  <a:pt x="181" y="134"/>
                  <a:pt x="180" y="134"/>
                </a:cubicBezTo>
                <a:cubicBezTo>
                  <a:pt x="178" y="134"/>
                  <a:pt x="178" y="134"/>
                  <a:pt x="175" y="135"/>
                </a:cubicBezTo>
                <a:cubicBezTo>
                  <a:pt x="173" y="136"/>
                  <a:pt x="171" y="137"/>
                  <a:pt x="170" y="138"/>
                </a:cubicBezTo>
                <a:cubicBezTo>
                  <a:pt x="169" y="139"/>
                  <a:pt x="168" y="140"/>
                  <a:pt x="167" y="141"/>
                </a:cubicBezTo>
                <a:cubicBezTo>
                  <a:pt x="165" y="142"/>
                  <a:pt x="165" y="142"/>
                  <a:pt x="161" y="144"/>
                </a:cubicBezTo>
                <a:cubicBezTo>
                  <a:pt x="160" y="145"/>
                  <a:pt x="158" y="146"/>
                  <a:pt x="157" y="147"/>
                </a:cubicBezTo>
                <a:cubicBezTo>
                  <a:pt x="156" y="148"/>
                  <a:pt x="155" y="148"/>
                  <a:pt x="154" y="149"/>
                </a:cubicBezTo>
                <a:cubicBezTo>
                  <a:pt x="152" y="151"/>
                  <a:pt x="150" y="152"/>
                  <a:pt x="147" y="154"/>
                </a:cubicBezTo>
                <a:cubicBezTo>
                  <a:pt x="144" y="156"/>
                  <a:pt x="141" y="159"/>
                  <a:pt x="140" y="162"/>
                </a:cubicBezTo>
                <a:cubicBezTo>
                  <a:pt x="138" y="165"/>
                  <a:pt x="137" y="174"/>
                  <a:pt x="135" y="180"/>
                </a:cubicBezTo>
                <a:cubicBezTo>
                  <a:pt x="134" y="187"/>
                  <a:pt x="132" y="200"/>
                  <a:pt x="130" y="205"/>
                </a:cubicBezTo>
                <a:cubicBezTo>
                  <a:pt x="129" y="211"/>
                  <a:pt x="129" y="214"/>
                  <a:pt x="128" y="218"/>
                </a:cubicBezTo>
                <a:cubicBezTo>
                  <a:pt x="127" y="222"/>
                  <a:pt x="127" y="224"/>
                  <a:pt x="126" y="228"/>
                </a:cubicBezTo>
                <a:cubicBezTo>
                  <a:pt x="126" y="232"/>
                  <a:pt x="126" y="232"/>
                  <a:pt x="125" y="237"/>
                </a:cubicBezTo>
                <a:cubicBezTo>
                  <a:pt x="124" y="242"/>
                  <a:pt x="124" y="248"/>
                  <a:pt x="123" y="252"/>
                </a:cubicBezTo>
                <a:cubicBezTo>
                  <a:pt x="123" y="256"/>
                  <a:pt x="122" y="259"/>
                  <a:pt x="122" y="261"/>
                </a:cubicBezTo>
                <a:cubicBezTo>
                  <a:pt x="122" y="262"/>
                  <a:pt x="122" y="264"/>
                  <a:pt x="121" y="265"/>
                </a:cubicBezTo>
                <a:cubicBezTo>
                  <a:pt x="121" y="266"/>
                  <a:pt x="121" y="268"/>
                  <a:pt x="120" y="269"/>
                </a:cubicBezTo>
                <a:cubicBezTo>
                  <a:pt x="120" y="272"/>
                  <a:pt x="119" y="274"/>
                  <a:pt x="119" y="275"/>
                </a:cubicBezTo>
                <a:cubicBezTo>
                  <a:pt x="119" y="275"/>
                  <a:pt x="119" y="275"/>
                  <a:pt x="120" y="275"/>
                </a:cubicBezTo>
                <a:cubicBezTo>
                  <a:pt x="121" y="275"/>
                  <a:pt x="122" y="275"/>
                  <a:pt x="125" y="276"/>
                </a:cubicBezTo>
                <a:cubicBezTo>
                  <a:pt x="129" y="277"/>
                  <a:pt x="134" y="278"/>
                  <a:pt x="134" y="278"/>
                </a:cubicBezTo>
                <a:cubicBezTo>
                  <a:pt x="134" y="278"/>
                  <a:pt x="134" y="279"/>
                  <a:pt x="134" y="279"/>
                </a:cubicBezTo>
                <a:cubicBezTo>
                  <a:pt x="134" y="280"/>
                  <a:pt x="134" y="280"/>
                  <a:pt x="135" y="280"/>
                </a:cubicBezTo>
                <a:cubicBezTo>
                  <a:pt x="135" y="280"/>
                  <a:pt x="136" y="280"/>
                  <a:pt x="136" y="281"/>
                </a:cubicBezTo>
                <a:cubicBezTo>
                  <a:pt x="136" y="281"/>
                  <a:pt x="135" y="281"/>
                  <a:pt x="135" y="282"/>
                </a:cubicBezTo>
                <a:cubicBezTo>
                  <a:pt x="134" y="284"/>
                  <a:pt x="134" y="284"/>
                  <a:pt x="134" y="286"/>
                </a:cubicBezTo>
                <a:cubicBezTo>
                  <a:pt x="133" y="289"/>
                  <a:pt x="133" y="290"/>
                  <a:pt x="133" y="290"/>
                </a:cubicBezTo>
                <a:cubicBezTo>
                  <a:pt x="133" y="290"/>
                  <a:pt x="132" y="291"/>
                  <a:pt x="132" y="291"/>
                </a:cubicBezTo>
                <a:cubicBezTo>
                  <a:pt x="131" y="292"/>
                  <a:pt x="131" y="292"/>
                  <a:pt x="131" y="293"/>
                </a:cubicBezTo>
                <a:cubicBezTo>
                  <a:pt x="130" y="295"/>
                  <a:pt x="128" y="298"/>
                  <a:pt x="128" y="299"/>
                </a:cubicBezTo>
                <a:cubicBezTo>
                  <a:pt x="127" y="301"/>
                  <a:pt x="127" y="301"/>
                  <a:pt x="127" y="301"/>
                </a:cubicBezTo>
                <a:cubicBezTo>
                  <a:pt x="127" y="302"/>
                  <a:pt x="127" y="302"/>
                  <a:pt x="126" y="302"/>
                </a:cubicBezTo>
                <a:cubicBezTo>
                  <a:pt x="126" y="303"/>
                  <a:pt x="126" y="304"/>
                  <a:pt x="126" y="304"/>
                </a:cubicBezTo>
                <a:cubicBezTo>
                  <a:pt x="126" y="304"/>
                  <a:pt x="119" y="300"/>
                  <a:pt x="114" y="296"/>
                </a:cubicBezTo>
                <a:cubicBezTo>
                  <a:pt x="108" y="293"/>
                  <a:pt x="103" y="290"/>
                  <a:pt x="103" y="290"/>
                </a:cubicBezTo>
                <a:cubicBezTo>
                  <a:pt x="103" y="290"/>
                  <a:pt x="103" y="289"/>
                  <a:pt x="103" y="288"/>
                </a:cubicBezTo>
                <a:cubicBezTo>
                  <a:pt x="103" y="288"/>
                  <a:pt x="102" y="287"/>
                  <a:pt x="101" y="287"/>
                </a:cubicBezTo>
                <a:cubicBezTo>
                  <a:pt x="100" y="286"/>
                  <a:pt x="99" y="285"/>
                  <a:pt x="98" y="285"/>
                </a:cubicBezTo>
                <a:cubicBezTo>
                  <a:pt x="97" y="284"/>
                  <a:pt x="96" y="284"/>
                  <a:pt x="95" y="284"/>
                </a:cubicBezTo>
                <a:cubicBezTo>
                  <a:pt x="95" y="284"/>
                  <a:pt x="94" y="284"/>
                  <a:pt x="94" y="284"/>
                </a:cubicBezTo>
                <a:cubicBezTo>
                  <a:pt x="93" y="284"/>
                  <a:pt x="91" y="282"/>
                  <a:pt x="88" y="280"/>
                </a:cubicBezTo>
                <a:cubicBezTo>
                  <a:pt x="84" y="278"/>
                  <a:pt x="84" y="278"/>
                  <a:pt x="82" y="277"/>
                </a:cubicBezTo>
                <a:cubicBezTo>
                  <a:pt x="81" y="276"/>
                  <a:pt x="80" y="275"/>
                  <a:pt x="80" y="274"/>
                </a:cubicBezTo>
                <a:cubicBezTo>
                  <a:pt x="79" y="273"/>
                  <a:pt x="77" y="274"/>
                  <a:pt x="77" y="274"/>
                </a:cubicBezTo>
                <a:cubicBezTo>
                  <a:pt x="76" y="274"/>
                  <a:pt x="75" y="274"/>
                  <a:pt x="75" y="275"/>
                </a:cubicBezTo>
                <a:cubicBezTo>
                  <a:pt x="75" y="275"/>
                  <a:pt x="75" y="275"/>
                  <a:pt x="73" y="275"/>
                </a:cubicBezTo>
                <a:cubicBezTo>
                  <a:pt x="72" y="275"/>
                  <a:pt x="72" y="275"/>
                  <a:pt x="71" y="275"/>
                </a:cubicBezTo>
                <a:cubicBezTo>
                  <a:pt x="70" y="275"/>
                  <a:pt x="69" y="274"/>
                  <a:pt x="68" y="274"/>
                </a:cubicBezTo>
                <a:cubicBezTo>
                  <a:pt x="67" y="274"/>
                  <a:pt x="67" y="274"/>
                  <a:pt x="66" y="274"/>
                </a:cubicBezTo>
                <a:cubicBezTo>
                  <a:pt x="65" y="274"/>
                  <a:pt x="65" y="276"/>
                  <a:pt x="65" y="276"/>
                </a:cubicBezTo>
                <a:cubicBezTo>
                  <a:pt x="64" y="277"/>
                  <a:pt x="64" y="278"/>
                  <a:pt x="64" y="279"/>
                </a:cubicBezTo>
                <a:cubicBezTo>
                  <a:pt x="63" y="280"/>
                  <a:pt x="63" y="281"/>
                  <a:pt x="63" y="281"/>
                </a:cubicBezTo>
                <a:cubicBezTo>
                  <a:pt x="63" y="281"/>
                  <a:pt x="55" y="296"/>
                  <a:pt x="44" y="314"/>
                </a:cubicBezTo>
                <a:cubicBezTo>
                  <a:pt x="39" y="325"/>
                  <a:pt x="33" y="336"/>
                  <a:pt x="27" y="346"/>
                </a:cubicBezTo>
                <a:cubicBezTo>
                  <a:pt x="15" y="369"/>
                  <a:pt x="5" y="388"/>
                  <a:pt x="5" y="388"/>
                </a:cubicBezTo>
                <a:cubicBezTo>
                  <a:pt x="5" y="388"/>
                  <a:pt x="4" y="388"/>
                  <a:pt x="4" y="388"/>
                </a:cubicBezTo>
                <a:cubicBezTo>
                  <a:pt x="3" y="388"/>
                  <a:pt x="3" y="389"/>
                  <a:pt x="3" y="390"/>
                </a:cubicBezTo>
                <a:cubicBezTo>
                  <a:pt x="3" y="391"/>
                  <a:pt x="2" y="391"/>
                  <a:pt x="2" y="391"/>
                </a:cubicBezTo>
                <a:cubicBezTo>
                  <a:pt x="1" y="392"/>
                  <a:pt x="0" y="393"/>
                  <a:pt x="1" y="394"/>
                </a:cubicBezTo>
                <a:cubicBezTo>
                  <a:pt x="1" y="396"/>
                  <a:pt x="3" y="396"/>
                  <a:pt x="4" y="397"/>
                </a:cubicBezTo>
                <a:close/>
                <a:moveTo>
                  <a:pt x="132" y="307"/>
                </a:moveTo>
                <a:cubicBezTo>
                  <a:pt x="132" y="307"/>
                  <a:pt x="132" y="306"/>
                  <a:pt x="132" y="306"/>
                </a:cubicBezTo>
                <a:cubicBezTo>
                  <a:pt x="133" y="305"/>
                  <a:pt x="133" y="304"/>
                  <a:pt x="134" y="303"/>
                </a:cubicBezTo>
                <a:cubicBezTo>
                  <a:pt x="134" y="302"/>
                  <a:pt x="135" y="301"/>
                  <a:pt x="135" y="300"/>
                </a:cubicBezTo>
                <a:cubicBezTo>
                  <a:pt x="136" y="300"/>
                  <a:pt x="136" y="300"/>
                  <a:pt x="136" y="300"/>
                </a:cubicBezTo>
                <a:cubicBezTo>
                  <a:pt x="136" y="300"/>
                  <a:pt x="136" y="300"/>
                  <a:pt x="136" y="301"/>
                </a:cubicBezTo>
                <a:cubicBezTo>
                  <a:pt x="136" y="302"/>
                  <a:pt x="136" y="302"/>
                  <a:pt x="137" y="303"/>
                </a:cubicBezTo>
                <a:cubicBezTo>
                  <a:pt x="138" y="304"/>
                  <a:pt x="139" y="304"/>
                  <a:pt x="139" y="304"/>
                </a:cubicBezTo>
                <a:cubicBezTo>
                  <a:pt x="139" y="304"/>
                  <a:pt x="140" y="305"/>
                  <a:pt x="141" y="305"/>
                </a:cubicBezTo>
                <a:cubicBezTo>
                  <a:pt x="141" y="306"/>
                  <a:pt x="141" y="306"/>
                  <a:pt x="142" y="306"/>
                </a:cubicBezTo>
                <a:cubicBezTo>
                  <a:pt x="142" y="305"/>
                  <a:pt x="143" y="305"/>
                  <a:pt x="143" y="305"/>
                </a:cubicBezTo>
                <a:cubicBezTo>
                  <a:pt x="143" y="305"/>
                  <a:pt x="142" y="307"/>
                  <a:pt x="144" y="308"/>
                </a:cubicBezTo>
                <a:cubicBezTo>
                  <a:pt x="145" y="309"/>
                  <a:pt x="145" y="309"/>
                  <a:pt x="146" y="309"/>
                </a:cubicBezTo>
                <a:cubicBezTo>
                  <a:pt x="148" y="310"/>
                  <a:pt x="148" y="310"/>
                  <a:pt x="148" y="309"/>
                </a:cubicBezTo>
                <a:cubicBezTo>
                  <a:pt x="149" y="309"/>
                  <a:pt x="149" y="309"/>
                  <a:pt x="149" y="309"/>
                </a:cubicBezTo>
                <a:cubicBezTo>
                  <a:pt x="149" y="309"/>
                  <a:pt x="149" y="311"/>
                  <a:pt x="150" y="312"/>
                </a:cubicBezTo>
                <a:cubicBezTo>
                  <a:pt x="151" y="313"/>
                  <a:pt x="152" y="313"/>
                  <a:pt x="153" y="314"/>
                </a:cubicBezTo>
                <a:cubicBezTo>
                  <a:pt x="154" y="314"/>
                  <a:pt x="155" y="314"/>
                  <a:pt x="155" y="313"/>
                </a:cubicBezTo>
                <a:cubicBezTo>
                  <a:pt x="156" y="313"/>
                  <a:pt x="156" y="313"/>
                  <a:pt x="156" y="313"/>
                </a:cubicBezTo>
                <a:cubicBezTo>
                  <a:pt x="156" y="313"/>
                  <a:pt x="156" y="316"/>
                  <a:pt x="157" y="316"/>
                </a:cubicBezTo>
                <a:cubicBezTo>
                  <a:pt x="157" y="317"/>
                  <a:pt x="158" y="317"/>
                  <a:pt x="159" y="318"/>
                </a:cubicBezTo>
                <a:cubicBezTo>
                  <a:pt x="160" y="318"/>
                  <a:pt x="161" y="318"/>
                  <a:pt x="162" y="317"/>
                </a:cubicBezTo>
                <a:cubicBezTo>
                  <a:pt x="163" y="317"/>
                  <a:pt x="163" y="317"/>
                  <a:pt x="164" y="316"/>
                </a:cubicBezTo>
                <a:cubicBezTo>
                  <a:pt x="164" y="316"/>
                  <a:pt x="165" y="316"/>
                  <a:pt x="165" y="316"/>
                </a:cubicBezTo>
                <a:cubicBezTo>
                  <a:pt x="165" y="316"/>
                  <a:pt x="165" y="317"/>
                  <a:pt x="164" y="319"/>
                </a:cubicBezTo>
                <a:cubicBezTo>
                  <a:pt x="163" y="321"/>
                  <a:pt x="162" y="323"/>
                  <a:pt x="162" y="323"/>
                </a:cubicBezTo>
                <a:cubicBezTo>
                  <a:pt x="162" y="323"/>
                  <a:pt x="162" y="322"/>
                  <a:pt x="161" y="323"/>
                </a:cubicBezTo>
                <a:cubicBezTo>
                  <a:pt x="161" y="323"/>
                  <a:pt x="160" y="324"/>
                  <a:pt x="160" y="324"/>
                </a:cubicBezTo>
                <a:cubicBezTo>
                  <a:pt x="160" y="324"/>
                  <a:pt x="160" y="324"/>
                  <a:pt x="160" y="324"/>
                </a:cubicBezTo>
                <a:cubicBezTo>
                  <a:pt x="160" y="324"/>
                  <a:pt x="156" y="322"/>
                  <a:pt x="152" y="320"/>
                </a:cubicBezTo>
                <a:cubicBezTo>
                  <a:pt x="148" y="317"/>
                  <a:pt x="132" y="307"/>
                  <a:pt x="132" y="307"/>
                </a:cubicBezTo>
                <a:close/>
              </a:path>
            </a:pathLst>
          </a:custGeom>
          <a:solidFill>
            <a:schemeClr val="tx2"/>
          </a:solidFill>
          <a:ln w="44450"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</p:spTree>
    <p:extLst>
      <p:ext uri="{BB962C8B-B14F-4D97-AF65-F5344CB8AC3E}">
        <p14:creationId xmlns:p14="http://schemas.microsoft.com/office/powerpoint/2010/main" val="367173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3" grpId="0" animBg="1"/>
      <p:bldP spid="4" grpId="0" animBg="1"/>
      <p:bldP spid="7" grpId="0"/>
      <p:bldP spid="9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/>
          </p:cNvSpPr>
          <p:nvPr/>
        </p:nvSpPr>
        <p:spPr bwMode="auto">
          <a:xfrm rot="10800000">
            <a:off x="3597082" y="4276175"/>
            <a:ext cx="1957500" cy="1242833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 rot="10800000">
            <a:off x="4636848" y="3092237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26"/>
          <p:cNvSpPr>
            <a:spLocks/>
          </p:cNvSpPr>
          <p:nvPr/>
        </p:nvSpPr>
        <p:spPr bwMode="auto">
          <a:xfrm>
            <a:off x="3615589" y="2083163"/>
            <a:ext cx="1957500" cy="1242833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441828" y="3356167"/>
            <a:ext cx="1956896" cy="1166934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7" name="Group 6"/>
          <p:cNvGrpSpPr/>
          <p:nvPr/>
        </p:nvGrpSpPr>
        <p:grpSpPr>
          <a:xfrm rot="18810804">
            <a:off x="3875697" y="3844947"/>
            <a:ext cx="842090" cy="540693"/>
            <a:chOff x="4481513" y="3678059"/>
            <a:chExt cx="1614487" cy="1036638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 rot="18810804">
            <a:off x="4453663" y="3236982"/>
            <a:ext cx="842090" cy="538210"/>
            <a:chOff x="6096000" y="3187521"/>
            <a:chExt cx="1614487" cy="1031876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5" name="Group 14"/>
          <p:cNvGrpSpPr/>
          <p:nvPr/>
        </p:nvGrpSpPr>
        <p:grpSpPr>
          <a:xfrm rot="18810804">
            <a:off x="5004565" y="2587229"/>
            <a:ext cx="967948" cy="540693"/>
            <a:chOff x="7700963" y="3678059"/>
            <a:chExt cx="1855787" cy="1036638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21" name="Group 20"/>
          <p:cNvGrpSpPr/>
          <p:nvPr/>
        </p:nvGrpSpPr>
        <p:grpSpPr>
          <a:xfrm rot="18810804">
            <a:off x="2751559" y="4691780"/>
            <a:ext cx="1498705" cy="538210"/>
            <a:chOff x="1608138" y="3187521"/>
            <a:chExt cx="2873375" cy="1031876"/>
          </a:xfrm>
        </p:grpSpPr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7" name="Freeform 27"/>
          <p:cNvSpPr>
            <a:spLocks/>
          </p:cNvSpPr>
          <p:nvPr/>
        </p:nvSpPr>
        <p:spPr bwMode="auto">
          <a:xfrm>
            <a:off x="2312644" y="2761059"/>
            <a:ext cx="4529138" cy="1613297"/>
          </a:xfrm>
          <a:custGeom>
            <a:avLst/>
            <a:gdLst>
              <a:gd name="T0" fmla="*/ 3799 w 3804"/>
              <a:gd name="T1" fmla="*/ 0 h 1355"/>
              <a:gd name="T2" fmla="*/ 372 w 3804"/>
              <a:gd name="T3" fmla="*/ 0 h 1355"/>
              <a:gd name="T4" fmla="*/ 0 w 3804"/>
              <a:gd name="T5" fmla="*/ 679 h 1355"/>
              <a:gd name="T6" fmla="*/ 372 w 3804"/>
              <a:gd name="T7" fmla="*/ 1355 h 1355"/>
              <a:gd name="T8" fmla="*/ 3804 w 3804"/>
              <a:gd name="T9" fmla="*/ 1355 h 1355"/>
              <a:gd name="T10" fmla="*/ 3799 w 3804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4" h="1355">
                <a:moveTo>
                  <a:pt x="3799" y="0"/>
                </a:moveTo>
                <a:lnTo>
                  <a:pt x="372" y="0"/>
                </a:lnTo>
                <a:lnTo>
                  <a:pt x="0" y="679"/>
                </a:lnTo>
                <a:lnTo>
                  <a:pt x="372" y="1355"/>
                </a:lnTo>
                <a:lnTo>
                  <a:pt x="3804" y="1355"/>
                </a:lnTo>
                <a:lnTo>
                  <a:pt x="379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4436793" y="4742493"/>
            <a:ext cx="4467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>
                <a:solidFill>
                  <a:schemeClr val="bg1"/>
                </a:solidFill>
              </a:rPr>
              <a:t>Zor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4087926" y="4717661"/>
            <a:ext cx="358636" cy="359861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3023240" y="3774072"/>
            <a:ext cx="5415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>
                <a:solidFill>
                  <a:schemeClr val="bg1"/>
                </a:solidFill>
              </a:rPr>
              <a:t>Süre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61343" y="3504778"/>
            <a:ext cx="6316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>
                <a:solidFill>
                  <a:schemeClr val="bg1"/>
                </a:solidFill>
              </a:rPr>
              <a:t>Tümü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3140" y="2532927"/>
            <a:ext cx="7648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>
                <a:solidFill>
                  <a:schemeClr val="bg1"/>
                </a:solidFill>
              </a:rPr>
              <a:t>Telefon</a:t>
            </a:r>
            <a:endParaRPr lang="id-ID" sz="1500" b="1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56390" y="2591715"/>
            <a:ext cx="318543" cy="303129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34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3596152" y="3743680"/>
            <a:ext cx="336121" cy="336719"/>
          </a:xfrm>
          <a:custGeom>
            <a:avLst/>
            <a:gdLst>
              <a:gd name="T0" fmla="*/ 1124 w 1124"/>
              <a:gd name="T1" fmla="*/ 369 h 1126"/>
              <a:gd name="T2" fmla="*/ 754 w 1124"/>
              <a:gd name="T3" fmla="*/ 0 h 1126"/>
              <a:gd name="T4" fmla="*/ 108 w 1124"/>
              <a:gd name="T5" fmla="*/ 646 h 1126"/>
              <a:gd name="T6" fmla="*/ 0 w 1124"/>
              <a:gd name="T7" fmla="*/ 1126 h 1126"/>
              <a:gd name="T8" fmla="*/ 477 w 1124"/>
              <a:gd name="T9" fmla="*/ 1015 h 1126"/>
              <a:gd name="T10" fmla="*/ 1124 w 1124"/>
              <a:gd name="T11" fmla="*/ 369 h 1126"/>
              <a:gd name="T12" fmla="*/ 446 w 1124"/>
              <a:gd name="T13" fmla="*/ 944 h 1126"/>
              <a:gd name="T14" fmla="*/ 387 w 1124"/>
              <a:gd name="T15" fmla="*/ 885 h 1126"/>
              <a:gd name="T16" fmla="*/ 962 w 1124"/>
              <a:gd name="T17" fmla="*/ 310 h 1126"/>
              <a:gd name="T18" fmla="*/ 1022 w 1124"/>
              <a:gd name="T19" fmla="*/ 369 h 1126"/>
              <a:gd name="T20" fmla="*/ 446 w 1124"/>
              <a:gd name="T21" fmla="*/ 944 h 1126"/>
              <a:gd name="T22" fmla="*/ 232 w 1124"/>
              <a:gd name="T23" fmla="*/ 997 h 1126"/>
              <a:gd name="T24" fmla="*/ 127 w 1124"/>
              <a:gd name="T25" fmla="*/ 892 h 1126"/>
              <a:gd name="T26" fmla="*/ 167 w 1124"/>
              <a:gd name="T27" fmla="*/ 715 h 1126"/>
              <a:gd name="T28" fmla="*/ 227 w 1124"/>
              <a:gd name="T29" fmla="*/ 775 h 1126"/>
              <a:gd name="T30" fmla="*/ 226 w 1124"/>
              <a:gd name="T31" fmla="*/ 775 h 1126"/>
              <a:gd name="T32" fmla="*/ 362 w 1124"/>
              <a:gd name="T33" fmla="*/ 911 h 1126"/>
              <a:gd name="T34" fmla="*/ 362 w 1124"/>
              <a:gd name="T35" fmla="*/ 910 h 1126"/>
              <a:gd name="T36" fmla="*/ 408 w 1124"/>
              <a:gd name="T37" fmla="*/ 957 h 1126"/>
              <a:gd name="T38" fmla="*/ 232 w 1124"/>
              <a:gd name="T39" fmla="*/ 997 h 1126"/>
              <a:gd name="T40" fmla="*/ 937 w 1124"/>
              <a:gd name="T41" fmla="*/ 284 h 1126"/>
              <a:gd name="T42" fmla="*/ 362 w 1124"/>
              <a:gd name="T43" fmla="*/ 859 h 1126"/>
              <a:gd name="T44" fmla="*/ 278 w 1124"/>
              <a:gd name="T45" fmla="*/ 775 h 1126"/>
              <a:gd name="T46" fmla="*/ 853 w 1124"/>
              <a:gd name="T47" fmla="*/ 200 h 1126"/>
              <a:gd name="T48" fmla="*/ 937 w 1124"/>
              <a:gd name="T49" fmla="*/ 284 h 1126"/>
              <a:gd name="T50" fmla="*/ 754 w 1124"/>
              <a:gd name="T51" fmla="*/ 102 h 1126"/>
              <a:gd name="T52" fmla="*/ 827 w 1124"/>
              <a:gd name="T53" fmla="*/ 175 h 1126"/>
              <a:gd name="T54" fmla="*/ 252 w 1124"/>
              <a:gd name="T55" fmla="*/ 750 h 1126"/>
              <a:gd name="T56" fmla="*/ 179 w 1124"/>
              <a:gd name="T57" fmla="*/ 677 h 1126"/>
              <a:gd name="T58" fmla="*/ 754 w 1124"/>
              <a:gd name="T59" fmla="*/ 10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24" h="1126">
                <a:moveTo>
                  <a:pt x="1124" y="369"/>
                </a:moveTo>
                <a:lnTo>
                  <a:pt x="754" y="0"/>
                </a:lnTo>
                <a:lnTo>
                  <a:pt x="108" y="646"/>
                </a:lnTo>
                <a:lnTo>
                  <a:pt x="0" y="1126"/>
                </a:lnTo>
                <a:lnTo>
                  <a:pt x="477" y="1015"/>
                </a:lnTo>
                <a:lnTo>
                  <a:pt x="1124" y="369"/>
                </a:lnTo>
                <a:close/>
                <a:moveTo>
                  <a:pt x="446" y="944"/>
                </a:moveTo>
                <a:lnTo>
                  <a:pt x="387" y="885"/>
                </a:lnTo>
                <a:lnTo>
                  <a:pt x="962" y="310"/>
                </a:lnTo>
                <a:lnTo>
                  <a:pt x="1022" y="369"/>
                </a:lnTo>
                <a:lnTo>
                  <a:pt x="446" y="944"/>
                </a:lnTo>
                <a:close/>
                <a:moveTo>
                  <a:pt x="232" y="997"/>
                </a:moveTo>
                <a:lnTo>
                  <a:pt x="127" y="892"/>
                </a:lnTo>
                <a:lnTo>
                  <a:pt x="167" y="715"/>
                </a:lnTo>
                <a:lnTo>
                  <a:pt x="227" y="775"/>
                </a:lnTo>
                <a:lnTo>
                  <a:pt x="226" y="775"/>
                </a:lnTo>
                <a:lnTo>
                  <a:pt x="362" y="911"/>
                </a:lnTo>
                <a:lnTo>
                  <a:pt x="362" y="910"/>
                </a:lnTo>
                <a:lnTo>
                  <a:pt x="408" y="957"/>
                </a:lnTo>
                <a:lnTo>
                  <a:pt x="232" y="997"/>
                </a:lnTo>
                <a:close/>
                <a:moveTo>
                  <a:pt x="937" y="284"/>
                </a:moveTo>
                <a:lnTo>
                  <a:pt x="362" y="859"/>
                </a:lnTo>
                <a:lnTo>
                  <a:pt x="278" y="775"/>
                </a:lnTo>
                <a:lnTo>
                  <a:pt x="853" y="200"/>
                </a:lnTo>
                <a:lnTo>
                  <a:pt x="937" y="284"/>
                </a:lnTo>
                <a:close/>
                <a:moveTo>
                  <a:pt x="754" y="102"/>
                </a:moveTo>
                <a:lnTo>
                  <a:pt x="827" y="175"/>
                </a:lnTo>
                <a:lnTo>
                  <a:pt x="252" y="750"/>
                </a:lnTo>
                <a:lnTo>
                  <a:pt x="179" y="677"/>
                </a:lnTo>
                <a:lnTo>
                  <a:pt x="754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2700000">
            <a:off x="5212922" y="3528283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642317" y="3356415"/>
            <a:ext cx="2273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Sadece</a:t>
            </a:r>
            <a:r>
              <a:rPr lang="tr-TR" sz="14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sevdiğiniz değil, tüm derslere çalışın.</a:t>
            </a:r>
            <a:endParaRPr lang="id-ID" sz="14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48601" y="4643509"/>
            <a:ext cx="3198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Zorlandığınız bir dersten sonra, </a:t>
            </a:r>
          </a:p>
          <a:p>
            <a:r>
              <a:rPr lang="tr-TR" sz="1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size daha kolay gelen derse çalışın. </a:t>
            </a:r>
            <a:endParaRPr lang="id-ID" sz="1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375" y="2491500"/>
            <a:ext cx="3193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Ders çalışırken, TV izlemeyin, telefonla oynamayın. Telefonunuzu yanınızda olmasın</a:t>
            </a:r>
            <a:endParaRPr lang="id-ID" sz="1400" b="1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6675" y="3658177"/>
            <a:ext cx="2252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Çok kısa veya  uzun süre</a:t>
            </a:r>
          </a:p>
          <a:p>
            <a:pPr algn="r"/>
            <a:r>
              <a:rPr lang="tr-TR" sz="1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(mola vermeden)  </a:t>
            </a:r>
          </a:p>
          <a:p>
            <a:pPr algn="r"/>
            <a:r>
              <a:rPr lang="tr-TR" sz="1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çalışmayın.</a:t>
            </a:r>
            <a:endParaRPr lang="id-ID" sz="1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/>
              <a:t>Bunlara Dikkat!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4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</p:spTree>
    <p:extLst>
      <p:ext uri="{BB962C8B-B14F-4D97-AF65-F5344CB8AC3E}">
        <p14:creationId xmlns:p14="http://schemas.microsoft.com/office/powerpoint/2010/main" val="198778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8" grpId="0"/>
      <p:bldP spid="29" grpId="0" animBg="1"/>
      <p:bldP spid="30" grpId="0"/>
      <p:bldP spid="31" grpId="0"/>
      <p:bldP spid="32" grpId="0"/>
      <p:bldP spid="40" grpId="0" animBg="1"/>
      <p:bldP spid="45" grpId="0"/>
      <p:bldP spid="47" grpId="0"/>
      <p:bldP spid="49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"/>
          <p:cNvSpPr>
            <a:spLocks/>
          </p:cNvSpPr>
          <p:nvPr/>
        </p:nvSpPr>
        <p:spPr bwMode="auto">
          <a:xfrm>
            <a:off x="0" y="4031795"/>
            <a:ext cx="7134726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4224"/>
            <a:ext cx="9144000" cy="99444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Neden Verimli Çalışmalıyız?</a:t>
            </a:r>
            <a:endParaRPr lang="id-ID" dirty="0"/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>
            <a:off x="0" y="3241723"/>
            <a:ext cx="6357938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8" name="Freeform 6"/>
          <p:cNvSpPr>
            <a:spLocks/>
          </p:cNvSpPr>
          <p:nvPr/>
        </p:nvSpPr>
        <p:spPr bwMode="auto">
          <a:xfrm>
            <a:off x="0" y="2609190"/>
            <a:ext cx="5640354" cy="1378744"/>
          </a:xfrm>
          <a:custGeom>
            <a:avLst/>
            <a:gdLst>
              <a:gd name="T0" fmla="*/ 3655 w 3655"/>
              <a:gd name="T1" fmla="*/ 579 h 1158"/>
              <a:gd name="T2" fmla="*/ 3195 w 3655"/>
              <a:gd name="T3" fmla="*/ 0 h 1158"/>
              <a:gd name="T4" fmla="*/ 3195 w 3655"/>
              <a:gd name="T5" fmla="*/ 307 h 1158"/>
              <a:gd name="T6" fmla="*/ 0 w 3655"/>
              <a:gd name="T7" fmla="*/ 307 h 1158"/>
              <a:gd name="T8" fmla="*/ 0 w 3655"/>
              <a:gd name="T9" fmla="*/ 851 h 1158"/>
              <a:gd name="T10" fmla="*/ 3195 w 3655"/>
              <a:gd name="T11" fmla="*/ 851 h 1158"/>
              <a:gd name="T12" fmla="*/ 3195 w 3655"/>
              <a:gd name="T13" fmla="*/ 1158 h 1158"/>
              <a:gd name="T14" fmla="*/ 3655 w 3655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5" h="1158">
                <a:moveTo>
                  <a:pt x="3655" y="579"/>
                </a:moveTo>
                <a:lnTo>
                  <a:pt x="3195" y="0"/>
                </a:lnTo>
                <a:lnTo>
                  <a:pt x="3195" y="307"/>
                </a:lnTo>
                <a:lnTo>
                  <a:pt x="0" y="307"/>
                </a:lnTo>
                <a:lnTo>
                  <a:pt x="0" y="851"/>
                </a:lnTo>
                <a:lnTo>
                  <a:pt x="3195" y="851"/>
                </a:lnTo>
                <a:lnTo>
                  <a:pt x="3195" y="1158"/>
                </a:lnTo>
                <a:lnTo>
                  <a:pt x="3655" y="5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7"/>
          <p:cNvSpPr>
            <a:spLocks/>
          </p:cNvSpPr>
          <p:nvPr/>
        </p:nvSpPr>
        <p:spPr bwMode="auto">
          <a:xfrm>
            <a:off x="1" y="1789160"/>
            <a:ext cx="4915055" cy="1377554"/>
          </a:xfrm>
          <a:custGeom>
            <a:avLst/>
            <a:gdLst>
              <a:gd name="T0" fmla="*/ 3185 w 3185"/>
              <a:gd name="T1" fmla="*/ 579 h 1157"/>
              <a:gd name="T2" fmla="*/ 2725 w 3185"/>
              <a:gd name="T3" fmla="*/ 0 h 1157"/>
              <a:gd name="T4" fmla="*/ 2725 w 3185"/>
              <a:gd name="T5" fmla="*/ 307 h 1157"/>
              <a:gd name="T6" fmla="*/ 0 w 3185"/>
              <a:gd name="T7" fmla="*/ 307 h 1157"/>
              <a:gd name="T8" fmla="*/ 0 w 3185"/>
              <a:gd name="T9" fmla="*/ 851 h 1157"/>
              <a:gd name="T10" fmla="*/ 2725 w 3185"/>
              <a:gd name="T11" fmla="*/ 851 h 1157"/>
              <a:gd name="T12" fmla="*/ 2725 w 3185"/>
              <a:gd name="T13" fmla="*/ 1157 h 1157"/>
              <a:gd name="T14" fmla="*/ 3185 w 3185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85" h="1157">
                <a:moveTo>
                  <a:pt x="3185" y="579"/>
                </a:moveTo>
                <a:lnTo>
                  <a:pt x="2725" y="0"/>
                </a:lnTo>
                <a:lnTo>
                  <a:pt x="2725" y="307"/>
                </a:lnTo>
                <a:lnTo>
                  <a:pt x="0" y="307"/>
                </a:lnTo>
                <a:lnTo>
                  <a:pt x="0" y="851"/>
                </a:lnTo>
                <a:lnTo>
                  <a:pt x="2725" y="851"/>
                </a:lnTo>
                <a:lnTo>
                  <a:pt x="2725" y="1157"/>
                </a:lnTo>
                <a:lnTo>
                  <a:pt x="3185" y="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" y="1067641"/>
            <a:ext cx="4186670" cy="1377554"/>
          </a:xfrm>
          <a:custGeom>
            <a:avLst/>
            <a:gdLst>
              <a:gd name="T0" fmla="*/ 2713 w 2713"/>
              <a:gd name="T1" fmla="*/ 579 h 1157"/>
              <a:gd name="T2" fmla="*/ 2253 w 2713"/>
              <a:gd name="T3" fmla="*/ 0 h 1157"/>
              <a:gd name="T4" fmla="*/ 2253 w 2713"/>
              <a:gd name="T5" fmla="*/ 307 h 1157"/>
              <a:gd name="T6" fmla="*/ 0 w 2713"/>
              <a:gd name="T7" fmla="*/ 307 h 1157"/>
              <a:gd name="T8" fmla="*/ 0 w 2713"/>
              <a:gd name="T9" fmla="*/ 851 h 1157"/>
              <a:gd name="T10" fmla="*/ 2253 w 2713"/>
              <a:gd name="T11" fmla="*/ 851 h 1157"/>
              <a:gd name="T12" fmla="*/ 2253 w 2713"/>
              <a:gd name="T13" fmla="*/ 1157 h 1157"/>
              <a:gd name="T14" fmla="*/ 2713 w 2713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13" h="1157">
                <a:moveTo>
                  <a:pt x="2713" y="579"/>
                </a:moveTo>
                <a:lnTo>
                  <a:pt x="2253" y="0"/>
                </a:lnTo>
                <a:lnTo>
                  <a:pt x="2253" y="307"/>
                </a:lnTo>
                <a:lnTo>
                  <a:pt x="0" y="307"/>
                </a:lnTo>
                <a:lnTo>
                  <a:pt x="0" y="851"/>
                </a:lnTo>
                <a:lnTo>
                  <a:pt x="2253" y="851"/>
                </a:lnTo>
                <a:lnTo>
                  <a:pt x="2253" y="1157"/>
                </a:lnTo>
                <a:lnTo>
                  <a:pt x="2713" y="5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3" name="TextBox 23"/>
          <p:cNvSpPr txBox="1"/>
          <p:nvPr/>
        </p:nvSpPr>
        <p:spPr>
          <a:xfrm>
            <a:off x="156411" y="1584274"/>
            <a:ext cx="36696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>
                <a:latin typeface="+mj-lt"/>
              </a:rPr>
              <a:t>Çalışmaya Başlamak</a:t>
            </a:r>
            <a:endParaRPr lang="id-ID" sz="2100" b="1" dirty="0">
              <a:latin typeface="+mj-lt"/>
            </a:endParaRPr>
          </a:p>
        </p:txBody>
      </p:sp>
      <p:sp>
        <p:nvSpPr>
          <p:cNvPr id="44" name="TextBox 23"/>
          <p:cNvSpPr txBox="1"/>
          <p:nvPr/>
        </p:nvSpPr>
        <p:spPr>
          <a:xfrm>
            <a:off x="-1" y="2305793"/>
            <a:ext cx="45479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>
                <a:solidFill>
                  <a:schemeClr val="bg1"/>
                </a:solidFill>
                <a:latin typeface="+mj-lt"/>
              </a:rPr>
              <a:t>Çalışmayı Devam Ettirmek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23"/>
          <p:cNvSpPr txBox="1"/>
          <p:nvPr/>
        </p:nvSpPr>
        <p:spPr>
          <a:xfrm>
            <a:off x="12033" y="3102354"/>
            <a:ext cx="4271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>
                <a:solidFill>
                  <a:schemeClr val="bg1"/>
                </a:solidFill>
                <a:latin typeface="+mj-lt"/>
              </a:rPr>
              <a:t>Daha İyi Öğrenmek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TextBox 23"/>
          <p:cNvSpPr txBox="1"/>
          <p:nvPr/>
        </p:nvSpPr>
        <p:spPr>
          <a:xfrm>
            <a:off x="168443" y="3746918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>
                <a:solidFill>
                  <a:schemeClr val="bg1"/>
                </a:solidFill>
                <a:latin typeface="+mj-lt"/>
              </a:rPr>
              <a:t>Zamanı Verimli Kullanmak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extBox 23"/>
          <p:cNvSpPr txBox="1"/>
          <p:nvPr/>
        </p:nvSpPr>
        <p:spPr>
          <a:xfrm>
            <a:off x="296779" y="4536990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>
                <a:solidFill>
                  <a:schemeClr val="bg1"/>
                </a:solidFill>
                <a:latin typeface="+mj-lt"/>
              </a:rPr>
              <a:t>Unutmamak İçin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601579" y="5414177"/>
            <a:ext cx="5871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>
                <a:solidFill>
                  <a:srgbClr val="C00000"/>
                </a:solidFill>
              </a:rPr>
              <a:t>Verimli çalışmalıyız….</a:t>
            </a:r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</p:spTree>
    <p:extLst>
      <p:ext uri="{BB962C8B-B14F-4D97-AF65-F5344CB8AC3E}">
        <p14:creationId xmlns:p14="http://schemas.microsoft.com/office/powerpoint/2010/main" val="59549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022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Verimli Çalışmak İçin</a:t>
            </a:r>
            <a:endParaRPr lang="id-ID" dirty="0"/>
          </a:p>
        </p:txBody>
      </p:sp>
      <p:sp>
        <p:nvSpPr>
          <p:cNvPr id="3" name="Freeform 29"/>
          <p:cNvSpPr>
            <a:spLocks/>
          </p:cNvSpPr>
          <p:nvPr/>
        </p:nvSpPr>
        <p:spPr bwMode="auto">
          <a:xfrm>
            <a:off x="4485085" y="5174456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808165"/>
                <a:ext cx="184488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Planlı Çalışın</a:t>
                </a:r>
                <a:endPara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ignika Negative" pitchFamily="2" charset="0"/>
                </a:endParaRP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65711" y="3032523"/>
            <a:ext cx="1953311" cy="627949"/>
            <a:chOff x="7287616" y="2900363"/>
            <a:chExt cx="2604415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87616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96464" y="2955024"/>
              <a:ext cx="2085475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Konuyu İyi Öğrenin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150756"/>
              <a:ext cx="1844883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Tekrar Yapın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4017169"/>
            <a:ext cx="1939119" cy="637142"/>
            <a:chOff x="7306221" y="4213225"/>
            <a:chExt cx="2585492" cy="849523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272510"/>
              <a:ext cx="1844883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Farklı Yöntemler Kullanın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432937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Kitap okuyun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706983"/>
              <a:ext cx="18448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Test Çözün</a:t>
              </a:r>
              <a:endPara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50" name="4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</p:spTree>
    <p:extLst>
      <p:ext uri="{BB962C8B-B14F-4D97-AF65-F5344CB8AC3E}">
        <p14:creationId xmlns:p14="http://schemas.microsoft.com/office/powerpoint/2010/main" val="427752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40"/>
          <p:cNvGrpSpPr/>
          <p:nvPr/>
        </p:nvGrpSpPr>
        <p:grpSpPr>
          <a:xfrm>
            <a:off x="307096" y="2700710"/>
            <a:ext cx="2120007" cy="521019"/>
            <a:chOff x="409461" y="2457947"/>
            <a:chExt cx="2826676" cy="694692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409461" y="2599681"/>
              <a:ext cx="2555187" cy="41521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26"/>
            <p:cNvSpPr>
              <a:spLocks/>
            </p:cNvSpPr>
            <p:nvPr/>
          </p:nvSpPr>
          <p:spPr bwMode="auto">
            <a:xfrm>
              <a:off x="2888791" y="2457947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6" name="Group 41"/>
          <p:cNvGrpSpPr/>
          <p:nvPr/>
        </p:nvGrpSpPr>
        <p:grpSpPr>
          <a:xfrm>
            <a:off x="307096" y="3226221"/>
            <a:ext cx="2120007" cy="521019"/>
            <a:chOff x="409461" y="3158628"/>
            <a:chExt cx="2826676" cy="694692"/>
          </a:xfrm>
        </p:grpSpPr>
        <p:sp>
          <p:nvSpPr>
            <p:cNvPr id="3" name="Rectangle 24"/>
            <p:cNvSpPr>
              <a:spLocks noChangeArrowheads="1"/>
            </p:cNvSpPr>
            <p:nvPr/>
          </p:nvSpPr>
          <p:spPr bwMode="auto">
            <a:xfrm>
              <a:off x="409461" y="3300361"/>
              <a:ext cx="2555187" cy="4152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32"/>
            <p:cNvSpPr>
              <a:spLocks/>
            </p:cNvSpPr>
            <p:nvPr/>
          </p:nvSpPr>
          <p:spPr bwMode="auto">
            <a:xfrm>
              <a:off x="2888791" y="3158628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3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3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0" name="Group 42"/>
          <p:cNvGrpSpPr/>
          <p:nvPr/>
        </p:nvGrpSpPr>
        <p:grpSpPr>
          <a:xfrm>
            <a:off x="307096" y="3750235"/>
            <a:ext cx="2120007" cy="518024"/>
            <a:chOff x="409461" y="3857312"/>
            <a:chExt cx="2826676" cy="690699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409461" y="3999045"/>
              <a:ext cx="2555187" cy="4172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auto">
            <a:xfrm>
              <a:off x="2888791" y="385731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1" name="Group 54"/>
          <p:cNvGrpSpPr/>
          <p:nvPr/>
        </p:nvGrpSpPr>
        <p:grpSpPr>
          <a:xfrm>
            <a:off x="307096" y="4272749"/>
            <a:ext cx="2120007" cy="521019"/>
            <a:chOff x="409461" y="4553999"/>
            <a:chExt cx="2826676" cy="694692"/>
          </a:xfrm>
        </p:grpSpPr>
        <p:sp>
          <p:nvSpPr>
            <p:cNvPr id="13" name="Rectangle 34"/>
            <p:cNvSpPr>
              <a:spLocks noChangeArrowheads="1"/>
            </p:cNvSpPr>
            <p:nvPr/>
          </p:nvSpPr>
          <p:spPr bwMode="auto">
            <a:xfrm>
              <a:off x="409461" y="4719688"/>
              <a:ext cx="2555187" cy="39725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35"/>
            <p:cNvSpPr>
              <a:spLocks/>
            </p:cNvSpPr>
            <p:nvPr/>
          </p:nvSpPr>
          <p:spPr bwMode="auto">
            <a:xfrm>
              <a:off x="2888791" y="4553999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2" name="Group 62"/>
          <p:cNvGrpSpPr/>
          <p:nvPr/>
        </p:nvGrpSpPr>
        <p:grpSpPr>
          <a:xfrm>
            <a:off x="307096" y="4788895"/>
            <a:ext cx="2120007" cy="518024"/>
            <a:chOff x="409461" y="5242192"/>
            <a:chExt cx="2826676" cy="690699"/>
          </a:xfrm>
        </p:grpSpPr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409461" y="5383925"/>
              <a:ext cx="2555187" cy="4172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3"/>
            <p:cNvSpPr>
              <a:spLocks/>
            </p:cNvSpPr>
            <p:nvPr/>
          </p:nvSpPr>
          <p:spPr bwMode="auto">
            <a:xfrm>
              <a:off x="2888791" y="524219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" name="Freeform 27"/>
          <p:cNvSpPr>
            <a:spLocks/>
          </p:cNvSpPr>
          <p:nvPr/>
        </p:nvSpPr>
        <p:spPr bwMode="auto">
          <a:xfrm>
            <a:off x="-434009" y="1729041"/>
            <a:ext cx="1224693" cy="1417830"/>
          </a:xfrm>
          <a:custGeom>
            <a:avLst/>
            <a:gdLst>
              <a:gd name="T0" fmla="*/ 118 w 818"/>
              <a:gd name="T1" fmla="*/ 0 h 947"/>
              <a:gd name="T2" fmla="*/ 0 w 818"/>
              <a:gd name="T3" fmla="*/ 125 h 947"/>
              <a:gd name="T4" fmla="*/ 818 w 818"/>
              <a:gd name="T5" fmla="*/ 947 h 947"/>
              <a:gd name="T6" fmla="*/ 818 w 818"/>
              <a:gd name="T7" fmla="*/ 699 h 947"/>
              <a:gd name="T8" fmla="*/ 118 w 818"/>
              <a:gd name="T9" fmla="*/ 0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8" h="947">
                <a:moveTo>
                  <a:pt x="118" y="0"/>
                </a:moveTo>
                <a:lnTo>
                  <a:pt x="0" y="125"/>
                </a:lnTo>
                <a:lnTo>
                  <a:pt x="818" y="947"/>
                </a:lnTo>
                <a:lnTo>
                  <a:pt x="818" y="699"/>
                </a:lnTo>
                <a:lnTo>
                  <a:pt x="11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28"/>
          <p:cNvSpPr>
            <a:spLocks/>
          </p:cNvSpPr>
          <p:nvPr/>
        </p:nvSpPr>
        <p:spPr bwMode="auto">
          <a:xfrm>
            <a:off x="-278301" y="1377203"/>
            <a:ext cx="1068986" cy="1248648"/>
          </a:xfrm>
          <a:custGeom>
            <a:avLst/>
            <a:gdLst>
              <a:gd name="T0" fmla="*/ 133 w 714"/>
              <a:gd name="T1" fmla="*/ 0 h 834"/>
              <a:gd name="T2" fmla="*/ 0 w 714"/>
              <a:gd name="T3" fmla="*/ 114 h 834"/>
              <a:gd name="T4" fmla="*/ 714 w 714"/>
              <a:gd name="T5" fmla="*/ 834 h 834"/>
              <a:gd name="T6" fmla="*/ 714 w 714"/>
              <a:gd name="T7" fmla="*/ 583 h 834"/>
              <a:gd name="T8" fmla="*/ 133 w 714"/>
              <a:gd name="T9" fmla="*/ 0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4" h="834">
                <a:moveTo>
                  <a:pt x="133" y="0"/>
                </a:moveTo>
                <a:lnTo>
                  <a:pt x="0" y="114"/>
                </a:lnTo>
                <a:lnTo>
                  <a:pt x="714" y="834"/>
                </a:lnTo>
                <a:lnTo>
                  <a:pt x="714" y="583"/>
                </a:lnTo>
                <a:lnTo>
                  <a:pt x="13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29"/>
          <p:cNvSpPr>
            <a:spLocks/>
          </p:cNvSpPr>
          <p:nvPr/>
        </p:nvSpPr>
        <p:spPr bwMode="auto">
          <a:xfrm>
            <a:off x="307096" y="2250061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2 h 580"/>
              <a:gd name="T4" fmla="*/ 0 w 323"/>
              <a:gd name="T5" fmla="*/ 580 h 580"/>
              <a:gd name="T6" fmla="*/ 323 w 323"/>
              <a:gd name="T7" fmla="*/ 249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2"/>
                </a:lnTo>
                <a:lnTo>
                  <a:pt x="0" y="580"/>
                </a:lnTo>
                <a:lnTo>
                  <a:pt x="323" y="249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31"/>
          <p:cNvSpPr>
            <a:spLocks/>
          </p:cNvSpPr>
          <p:nvPr/>
        </p:nvSpPr>
        <p:spPr bwMode="auto">
          <a:xfrm>
            <a:off x="-654094" y="202997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36"/>
          <p:cNvSpPr>
            <a:spLocks/>
          </p:cNvSpPr>
          <p:nvPr/>
        </p:nvSpPr>
        <p:spPr bwMode="auto">
          <a:xfrm>
            <a:off x="307096" y="277557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37"/>
          <p:cNvSpPr>
            <a:spLocks/>
          </p:cNvSpPr>
          <p:nvPr/>
        </p:nvSpPr>
        <p:spPr bwMode="auto">
          <a:xfrm>
            <a:off x="-718473" y="2547999"/>
            <a:ext cx="1509158" cy="1649893"/>
          </a:xfrm>
          <a:custGeom>
            <a:avLst/>
            <a:gdLst>
              <a:gd name="T0" fmla="*/ 154 w 1008"/>
              <a:gd name="T1" fmla="*/ 0 h 1102"/>
              <a:gd name="T2" fmla="*/ 0 w 1008"/>
              <a:gd name="T3" fmla="*/ 90 h 1102"/>
              <a:gd name="T4" fmla="*/ 1008 w 1008"/>
              <a:gd name="T5" fmla="*/ 1102 h 1102"/>
              <a:gd name="T6" fmla="*/ 1008 w 1008"/>
              <a:gd name="T7" fmla="*/ 851 h 1102"/>
              <a:gd name="T8" fmla="*/ 154 w 1008"/>
              <a:gd name="T9" fmla="*/ 0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8" h="1102">
                <a:moveTo>
                  <a:pt x="154" y="0"/>
                </a:moveTo>
                <a:lnTo>
                  <a:pt x="0" y="90"/>
                </a:lnTo>
                <a:lnTo>
                  <a:pt x="1008" y="1102"/>
                </a:lnTo>
                <a:lnTo>
                  <a:pt x="1008" y="851"/>
                </a:lnTo>
                <a:lnTo>
                  <a:pt x="1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38"/>
          <p:cNvSpPr>
            <a:spLocks/>
          </p:cNvSpPr>
          <p:nvPr/>
        </p:nvSpPr>
        <p:spPr bwMode="auto">
          <a:xfrm>
            <a:off x="307096" y="329658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31"/>
          <p:cNvSpPr>
            <a:spLocks/>
          </p:cNvSpPr>
          <p:nvPr/>
        </p:nvSpPr>
        <p:spPr bwMode="auto">
          <a:xfrm>
            <a:off x="-651438" y="306863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9" name="Freeform 39"/>
          <p:cNvSpPr>
            <a:spLocks/>
          </p:cNvSpPr>
          <p:nvPr/>
        </p:nvSpPr>
        <p:spPr bwMode="auto">
          <a:xfrm>
            <a:off x="307096" y="382210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Freeform 38"/>
          <p:cNvSpPr>
            <a:spLocks/>
          </p:cNvSpPr>
          <p:nvPr/>
        </p:nvSpPr>
        <p:spPr bwMode="auto">
          <a:xfrm>
            <a:off x="309751" y="433524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Rectangle 22"/>
          <p:cNvSpPr/>
          <p:nvPr/>
        </p:nvSpPr>
        <p:spPr>
          <a:xfrm>
            <a:off x="2990583" y="2543606"/>
            <a:ext cx="5960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Zamanı daha verimli kullanırsınız ve konuları yetiştirememe riskiniz azalır.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990582" y="3168308"/>
            <a:ext cx="5997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Sadece sevdiğiniz değil, dengeli bir şekilde tüm derslere çalışırsınız.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990582" y="3811864"/>
            <a:ext cx="5864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chemeClr val="accent3">
                    <a:lumMod val="75000"/>
                  </a:schemeClr>
                </a:solidFill>
              </a:rPr>
              <a:t>Sadece canınız istediğinde değil, her gün çalışırsınız..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990583" y="4952091"/>
            <a:ext cx="5888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>
                <a:solidFill>
                  <a:srgbClr val="7030A0"/>
                </a:solidFill>
              </a:rPr>
              <a:t>Çalışmayı ertelemezsiniz.</a:t>
            </a:r>
            <a:endParaRPr lang="en-US" b="1" dirty="0">
              <a:solidFill>
                <a:srgbClr val="7030A0"/>
              </a:solidFill>
              <a:latin typeface="Signika Negative" pitchFamily="2" charset="0"/>
            </a:endParaRPr>
          </a:p>
        </p:txBody>
      </p:sp>
      <p:sp>
        <p:nvSpPr>
          <p:cNvPr id="27" name="Freeform 26"/>
          <p:cNvSpPr>
            <a:spLocks noEditPoints="1"/>
          </p:cNvSpPr>
          <p:nvPr/>
        </p:nvSpPr>
        <p:spPr bwMode="auto">
          <a:xfrm rot="2700000">
            <a:off x="2598943" y="2747979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3" name="Group 27"/>
          <p:cNvGrpSpPr/>
          <p:nvPr/>
        </p:nvGrpSpPr>
        <p:grpSpPr>
          <a:xfrm>
            <a:off x="2549289" y="3871782"/>
            <a:ext cx="286439" cy="272579"/>
            <a:chOff x="6719888" y="887413"/>
            <a:chExt cx="492125" cy="468312"/>
          </a:xfrm>
          <a:solidFill>
            <a:schemeClr val="accent3"/>
          </a:solidFill>
        </p:grpSpPr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5" name="Freeform 22"/>
          <p:cNvSpPr>
            <a:spLocks noEditPoints="1"/>
          </p:cNvSpPr>
          <p:nvPr/>
        </p:nvSpPr>
        <p:spPr bwMode="auto">
          <a:xfrm>
            <a:off x="2547232" y="3314605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55" name="Group 35"/>
          <p:cNvGrpSpPr/>
          <p:nvPr/>
        </p:nvGrpSpPr>
        <p:grpSpPr>
          <a:xfrm rot="2700000">
            <a:off x="2597160" y="4970105"/>
            <a:ext cx="190699" cy="332324"/>
            <a:chOff x="4732338" y="4783138"/>
            <a:chExt cx="703263" cy="1225550"/>
          </a:xfrm>
          <a:solidFill>
            <a:schemeClr val="accent5"/>
          </a:solidFill>
        </p:grpSpPr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4" name="Rectangle 43"/>
          <p:cNvSpPr/>
          <p:nvPr/>
        </p:nvSpPr>
        <p:spPr>
          <a:xfrm rot="18860756">
            <a:off x="374885" y="2551268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01</a:t>
            </a:r>
          </a:p>
        </p:txBody>
      </p:sp>
      <p:sp>
        <p:nvSpPr>
          <p:cNvPr id="45" name="Rectangle 44"/>
          <p:cNvSpPr/>
          <p:nvPr/>
        </p:nvSpPr>
        <p:spPr>
          <a:xfrm rot="18860756">
            <a:off x="401484" y="3049759"/>
            <a:ext cx="34032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02</a:t>
            </a:r>
          </a:p>
        </p:txBody>
      </p:sp>
      <p:sp>
        <p:nvSpPr>
          <p:cNvPr id="46" name="Rectangle 45"/>
          <p:cNvSpPr/>
          <p:nvPr/>
        </p:nvSpPr>
        <p:spPr>
          <a:xfrm rot="18860756">
            <a:off x="365248" y="3623849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03</a:t>
            </a:r>
          </a:p>
        </p:txBody>
      </p:sp>
      <p:sp>
        <p:nvSpPr>
          <p:cNvPr id="47" name="Rectangle 46"/>
          <p:cNvSpPr/>
          <p:nvPr/>
        </p:nvSpPr>
        <p:spPr>
          <a:xfrm rot="18860756">
            <a:off x="381624" y="4098052"/>
            <a:ext cx="40825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36990" y="2834383"/>
            <a:ext cx="6735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>
                <a:solidFill>
                  <a:schemeClr val="bg1"/>
                </a:solidFill>
                <a:latin typeface="+mj-lt"/>
              </a:rPr>
              <a:t>Zaman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36991" y="3354275"/>
            <a:ext cx="6607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>
                <a:solidFill>
                  <a:schemeClr val="bg1"/>
                </a:solidFill>
                <a:latin typeface="+mj-lt"/>
              </a:rPr>
              <a:t>Denge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36991" y="3893086"/>
            <a:ext cx="886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>
                <a:solidFill>
                  <a:schemeClr val="bg1"/>
                </a:solidFill>
                <a:latin typeface="+mj-lt"/>
              </a:rPr>
              <a:t>Süreklilik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36990" y="4419004"/>
            <a:ext cx="9717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>
                <a:solidFill>
                  <a:schemeClr val="bg1"/>
                </a:solidFill>
                <a:latin typeface="+mj-lt"/>
              </a:rPr>
              <a:t>Kararsızlık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 rot="18860756">
            <a:off x="328907" y="4667610"/>
            <a:ext cx="3860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36990" y="4917655"/>
            <a:ext cx="8627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>
                <a:solidFill>
                  <a:schemeClr val="bg1"/>
                </a:solidFill>
                <a:latin typeface="+mj-lt"/>
              </a:rPr>
              <a:t>Erteleme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990582" y="4340744"/>
            <a:ext cx="5816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>
                <a:solidFill>
                  <a:schemeClr val="accent4">
                    <a:lumMod val="75000"/>
                  </a:schemeClr>
                </a:solidFill>
              </a:rPr>
              <a:t>Hangi derse çalışsam, ne zaman çalışmaya başlasam gibi kararsızlıklar yaşamazsınız.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ignika Negative" pitchFamily="2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555635" y="4407425"/>
            <a:ext cx="273748" cy="259055"/>
            <a:chOff x="8332788" y="4254500"/>
            <a:chExt cx="561975" cy="531813"/>
          </a:xfrm>
          <a:solidFill>
            <a:schemeClr val="accent4"/>
          </a:solidFill>
        </p:grpSpPr>
        <p:sp>
          <p:nvSpPr>
            <p:cNvPr id="57" name="Rectangle 16"/>
            <p:cNvSpPr>
              <a:spLocks noChangeArrowheads="1"/>
            </p:cNvSpPr>
            <p:nvPr/>
          </p:nvSpPr>
          <p:spPr bwMode="auto">
            <a:xfrm>
              <a:off x="8416926" y="4486275"/>
              <a:ext cx="1889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8416926" y="4416425"/>
              <a:ext cx="139700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9" name="Rectangle 18"/>
            <p:cNvSpPr>
              <a:spLocks noChangeArrowheads="1"/>
            </p:cNvSpPr>
            <p:nvPr/>
          </p:nvSpPr>
          <p:spPr bwMode="auto">
            <a:xfrm>
              <a:off x="8416926" y="4564063"/>
              <a:ext cx="13970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8629651" y="4513263"/>
              <a:ext cx="247650" cy="127000"/>
            </a:xfrm>
            <a:custGeom>
              <a:avLst/>
              <a:gdLst>
                <a:gd name="T0" fmla="*/ 295 w 561"/>
                <a:gd name="T1" fmla="*/ 289 h 289"/>
                <a:gd name="T2" fmla="*/ 61 w 561"/>
                <a:gd name="T3" fmla="*/ 157 h 289"/>
                <a:gd name="T4" fmla="*/ 34 w 561"/>
                <a:gd name="T5" fmla="*/ 172 h 289"/>
                <a:gd name="T6" fmla="*/ 23 w 561"/>
                <a:gd name="T7" fmla="*/ 175 h 289"/>
                <a:gd name="T8" fmla="*/ 7 w 561"/>
                <a:gd name="T9" fmla="*/ 168 h 289"/>
                <a:gd name="T10" fmla="*/ 0 w 561"/>
                <a:gd name="T11" fmla="*/ 152 h 289"/>
                <a:gd name="T12" fmla="*/ 1 w 561"/>
                <a:gd name="T13" fmla="*/ 23 h 289"/>
                <a:gd name="T14" fmla="*/ 23 w 561"/>
                <a:gd name="T15" fmla="*/ 0 h 289"/>
                <a:gd name="T16" fmla="*/ 35 w 561"/>
                <a:gd name="T17" fmla="*/ 3 h 289"/>
                <a:gd name="T18" fmla="*/ 148 w 561"/>
                <a:gd name="T19" fmla="*/ 68 h 289"/>
                <a:gd name="T20" fmla="*/ 160 w 561"/>
                <a:gd name="T21" fmla="*/ 88 h 289"/>
                <a:gd name="T22" fmla="*/ 148 w 561"/>
                <a:gd name="T23" fmla="*/ 108 h 289"/>
                <a:gd name="T24" fmla="*/ 116 w 561"/>
                <a:gd name="T25" fmla="*/ 126 h 289"/>
                <a:gd name="T26" fmla="*/ 295 w 561"/>
                <a:gd name="T27" fmla="*/ 225 h 289"/>
                <a:gd name="T28" fmla="*/ 495 w 561"/>
                <a:gd name="T29" fmla="*/ 97 h 289"/>
                <a:gd name="T30" fmla="*/ 525 w 561"/>
                <a:gd name="T31" fmla="*/ 77 h 289"/>
                <a:gd name="T32" fmla="*/ 537 w 561"/>
                <a:gd name="T33" fmla="*/ 80 h 289"/>
                <a:gd name="T34" fmla="*/ 554 w 561"/>
                <a:gd name="T35" fmla="*/ 121 h 289"/>
                <a:gd name="T36" fmla="*/ 295 w 561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1" h="289">
                  <a:moveTo>
                    <a:pt x="295" y="289"/>
                  </a:moveTo>
                  <a:cubicBezTo>
                    <a:pt x="200" y="289"/>
                    <a:pt x="111" y="239"/>
                    <a:pt x="61" y="157"/>
                  </a:cubicBezTo>
                  <a:cubicBezTo>
                    <a:pt x="47" y="165"/>
                    <a:pt x="36" y="171"/>
                    <a:pt x="34" y="172"/>
                  </a:cubicBezTo>
                  <a:cubicBezTo>
                    <a:pt x="31" y="174"/>
                    <a:pt x="27" y="175"/>
                    <a:pt x="23" y="175"/>
                  </a:cubicBezTo>
                  <a:cubicBezTo>
                    <a:pt x="17" y="175"/>
                    <a:pt x="11" y="172"/>
                    <a:pt x="7" y="168"/>
                  </a:cubicBezTo>
                  <a:cubicBezTo>
                    <a:pt x="2" y="164"/>
                    <a:pt x="0" y="158"/>
                    <a:pt x="0" y="152"/>
                  </a:cubicBezTo>
                  <a:cubicBezTo>
                    <a:pt x="0" y="140"/>
                    <a:pt x="0" y="29"/>
                    <a:pt x="1" y="23"/>
                  </a:cubicBezTo>
                  <a:cubicBezTo>
                    <a:pt x="1" y="10"/>
                    <a:pt x="11" y="0"/>
                    <a:pt x="23" y="0"/>
                  </a:cubicBezTo>
                  <a:cubicBezTo>
                    <a:pt x="27" y="0"/>
                    <a:pt x="32" y="1"/>
                    <a:pt x="35" y="3"/>
                  </a:cubicBezTo>
                  <a:cubicBezTo>
                    <a:pt x="37" y="4"/>
                    <a:pt x="145" y="66"/>
                    <a:pt x="148" y="68"/>
                  </a:cubicBezTo>
                  <a:cubicBezTo>
                    <a:pt x="155" y="73"/>
                    <a:pt x="160" y="80"/>
                    <a:pt x="160" y="88"/>
                  </a:cubicBezTo>
                  <a:cubicBezTo>
                    <a:pt x="160" y="96"/>
                    <a:pt x="155" y="104"/>
                    <a:pt x="148" y="108"/>
                  </a:cubicBezTo>
                  <a:cubicBezTo>
                    <a:pt x="145" y="110"/>
                    <a:pt x="129" y="119"/>
                    <a:pt x="116" y="126"/>
                  </a:cubicBezTo>
                  <a:cubicBezTo>
                    <a:pt x="156" y="188"/>
                    <a:pt x="223" y="225"/>
                    <a:pt x="295" y="225"/>
                  </a:cubicBezTo>
                  <a:cubicBezTo>
                    <a:pt x="385" y="225"/>
                    <a:pt x="463" y="175"/>
                    <a:pt x="495" y="97"/>
                  </a:cubicBezTo>
                  <a:cubicBezTo>
                    <a:pt x="500" y="85"/>
                    <a:pt x="512" y="77"/>
                    <a:pt x="525" y="77"/>
                  </a:cubicBezTo>
                  <a:cubicBezTo>
                    <a:pt x="529" y="77"/>
                    <a:pt x="533" y="78"/>
                    <a:pt x="537" y="80"/>
                  </a:cubicBezTo>
                  <a:cubicBezTo>
                    <a:pt x="553" y="86"/>
                    <a:pt x="561" y="105"/>
                    <a:pt x="554" y="121"/>
                  </a:cubicBezTo>
                  <a:cubicBezTo>
                    <a:pt x="512" y="223"/>
                    <a:pt x="411" y="289"/>
                    <a:pt x="295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8643938" y="4391025"/>
              <a:ext cx="250825" cy="128588"/>
            </a:xfrm>
            <a:custGeom>
              <a:avLst/>
              <a:gdLst>
                <a:gd name="T0" fmla="*/ 544 w 567"/>
                <a:gd name="T1" fmla="*/ 289 h 289"/>
                <a:gd name="T2" fmla="*/ 533 w 567"/>
                <a:gd name="T3" fmla="*/ 286 h 289"/>
                <a:gd name="T4" fmla="*/ 419 w 567"/>
                <a:gd name="T5" fmla="*/ 222 h 289"/>
                <a:gd name="T6" fmla="*/ 407 w 567"/>
                <a:gd name="T7" fmla="*/ 202 h 289"/>
                <a:gd name="T8" fmla="*/ 419 w 567"/>
                <a:gd name="T9" fmla="*/ 182 h 289"/>
                <a:gd name="T10" fmla="*/ 448 w 567"/>
                <a:gd name="T11" fmla="*/ 165 h 289"/>
                <a:gd name="T12" fmla="*/ 260 w 567"/>
                <a:gd name="T13" fmla="*/ 63 h 289"/>
                <a:gd name="T14" fmla="*/ 66 w 567"/>
                <a:gd name="T15" fmla="*/ 193 h 289"/>
                <a:gd name="T16" fmla="*/ 36 w 567"/>
                <a:gd name="T17" fmla="*/ 212 h 289"/>
                <a:gd name="T18" fmla="*/ 24 w 567"/>
                <a:gd name="T19" fmla="*/ 209 h 289"/>
                <a:gd name="T20" fmla="*/ 7 w 567"/>
                <a:gd name="T21" fmla="*/ 167 h 289"/>
                <a:gd name="T22" fmla="*/ 260 w 567"/>
                <a:gd name="T23" fmla="*/ 0 h 289"/>
                <a:gd name="T24" fmla="*/ 503 w 567"/>
                <a:gd name="T25" fmla="*/ 134 h 289"/>
                <a:gd name="T26" fmla="*/ 532 w 567"/>
                <a:gd name="T27" fmla="*/ 117 h 289"/>
                <a:gd name="T28" fmla="*/ 543 w 567"/>
                <a:gd name="T29" fmla="*/ 114 h 289"/>
                <a:gd name="T30" fmla="*/ 566 w 567"/>
                <a:gd name="T31" fmla="*/ 137 h 289"/>
                <a:gd name="T32" fmla="*/ 567 w 567"/>
                <a:gd name="T33" fmla="*/ 266 h 289"/>
                <a:gd name="T34" fmla="*/ 560 w 567"/>
                <a:gd name="T35" fmla="*/ 282 h 289"/>
                <a:gd name="T36" fmla="*/ 544 w 567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7" h="289">
                  <a:moveTo>
                    <a:pt x="544" y="289"/>
                  </a:moveTo>
                  <a:cubicBezTo>
                    <a:pt x="540" y="289"/>
                    <a:pt x="536" y="288"/>
                    <a:pt x="533" y="286"/>
                  </a:cubicBezTo>
                  <a:cubicBezTo>
                    <a:pt x="527" y="283"/>
                    <a:pt x="426" y="226"/>
                    <a:pt x="419" y="222"/>
                  </a:cubicBezTo>
                  <a:cubicBezTo>
                    <a:pt x="411" y="218"/>
                    <a:pt x="407" y="210"/>
                    <a:pt x="407" y="202"/>
                  </a:cubicBezTo>
                  <a:cubicBezTo>
                    <a:pt x="407" y="194"/>
                    <a:pt x="411" y="187"/>
                    <a:pt x="419" y="182"/>
                  </a:cubicBezTo>
                  <a:cubicBezTo>
                    <a:pt x="420" y="181"/>
                    <a:pt x="433" y="174"/>
                    <a:pt x="448" y="165"/>
                  </a:cubicBezTo>
                  <a:cubicBezTo>
                    <a:pt x="413" y="101"/>
                    <a:pt x="344" y="63"/>
                    <a:pt x="260" y="63"/>
                  </a:cubicBezTo>
                  <a:cubicBezTo>
                    <a:pt x="176" y="63"/>
                    <a:pt x="100" y="114"/>
                    <a:pt x="66" y="193"/>
                  </a:cubicBezTo>
                  <a:cubicBezTo>
                    <a:pt x="61" y="204"/>
                    <a:pt x="49" y="212"/>
                    <a:pt x="36" y="212"/>
                  </a:cubicBezTo>
                  <a:cubicBezTo>
                    <a:pt x="32" y="212"/>
                    <a:pt x="28" y="211"/>
                    <a:pt x="24" y="209"/>
                  </a:cubicBezTo>
                  <a:cubicBezTo>
                    <a:pt x="8" y="202"/>
                    <a:pt x="0" y="183"/>
                    <a:pt x="7" y="167"/>
                  </a:cubicBezTo>
                  <a:cubicBezTo>
                    <a:pt x="52" y="65"/>
                    <a:pt x="151" y="0"/>
                    <a:pt x="260" y="0"/>
                  </a:cubicBezTo>
                  <a:cubicBezTo>
                    <a:pt x="367" y="0"/>
                    <a:pt x="457" y="49"/>
                    <a:pt x="503" y="134"/>
                  </a:cubicBezTo>
                  <a:cubicBezTo>
                    <a:pt x="519" y="125"/>
                    <a:pt x="530" y="118"/>
                    <a:pt x="532" y="117"/>
                  </a:cubicBezTo>
                  <a:cubicBezTo>
                    <a:pt x="535" y="115"/>
                    <a:pt x="539" y="114"/>
                    <a:pt x="543" y="114"/>
                  </a:cubicBezTo>
                  <a:cubicBezTo>
                    <a:pt x="556" y="114"/>
                    <a:pt x="566" y="124"/>
                    <a:pt x="566" y="137"/>
                  </a:cubicBezTo>
                  <a:cubicBezTo>
                    <a:pt x="566" y="143"/>
                    <a:pt x="567" y="254"/>
                    <a:pt x="567" y="266"/>
                  </a:cubicBezTo>
                  <a:cubicBezTo>
                    <a:pt x="567" y="272"/>
                    <a:pt x="564" y="278"/>
                    <a:pt x="560" y="282"/>
                  </a:cubicBezTo>
                  <a:cubicBezTo>
                    <a:pt x="556" y="286"/>
                    <a:pt x="550" y="289"/>
                    <a:pt x="544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2" name="Freeform 21"/>
            <p:cNvSpPr>
              <a:spLocks noEditPoints="1"/>
            </p:cNvSpPr>
            <p:nvPr/>
          </p:nvSpPr>
          <p:spPr bwMode="auto">
            <a:xfrm>
              <a:off x="8332788" y="4254500"/>
              <a:ext cx="430213" cy="531813"/>
            </a:xfrm>
            <a:custGeom>
              <a:avLst/>
              <a:gdLst>
                <a:gd name="T0" fmla="*/ 966 w 972"/>
                <a:gd name="T1" fmla="*/ 903 h 1202"/>
                <a:gd name="T2" fmla="*/ 900 w 972"/>
                <a:gd name="T3" fmla="*/ 896 h 1202"/>
                <a:gd name="T4" fmla="*/ 898 w 972"/>
                <a:gd name="T5" fmla="*/ 897 h 1202"/>
                <a:gd name="T6" fmla="*/ 898 w 972"/>
                <a:gd name="T7" fmla="*/ 1128 h 1202"/>
                <a:gd name="T8" fmla="*/ 74 w 972"/>
                <a:gd name="T9" fmla="*/ 1128 h 1202"/>
                <a:gd name="T10" fmla="*/ 74 w 972"/>
                <a:gd name="T11" fmla="*/ 290 h 1202"/>
                <a:gd name="T12" fmla="*/ 290 w 972"/>
                <a:gd name="T13" fmla="*/ 290 h 1202"/>
                <a:gd name="T14" fmla="*/ 290 w 972"/>
                <a:gd name="T15" fmla="*/ 73 h 1202"/>
                <a:gd name="T16" fmla="*/ 898 w 972"/>
                <a:gd name="T17" fmla="*/ 73 h 1202"/>
                <a:gd name="T18" fmla="*/ 898 w 972"/>
                <a:gd name="T19" fmla="*/ 284 h 1202"/>
                <a:gd name="T20" fmla="*/ 966 w 972"/>
                <a:gd name="T21" fmla="*/ 276 h 1202"/>
                <a:gd name="T22" fmla="*/ 972 w 972"/>
                <a:gd name="T23" fmla="*/ 276 h 1202"/>
                <a:gd name="T24" fmla="*/ 972 w 972"/>
                <a:gd name="T25" fmla="*/ 0 h 1202"/>
                <a:gd name="T26" fmla="*/ 257 w 972"/>
                <a:gd name="T27" fmla="*/ 0 h 1202"/>
                <a:gd name="T28" fmla="*/ 0 w 972"/>
                <a:gd name="T29" fmla="*/ 256 h 1202"/>
                <a:gd name="T30" fmla="*/ 0 w 972"/>
                <a:gd name="T31" fmla="*/ 1202 h 1202"/>
                <a:gd name="T32" fmla="*/ 972 w 972"/>
                <a:gd name="T33" fmla="*/ 1202 h 1202"/>
                <a:gd name="T34" fmla="*/ 972 w 972"/>
                <a:gd name="T35" fmla="*/ 903 h 1202"/>
                <a:gd name="T36" fmla="*/ 966 w 972"/>
                <a:gd name="T37" fmla="*/ 903 h 1202"/>
                <a:gd name="T38" fmla="*/ 253 w 972"/>
                <a:gd name="T39" fmla="*/ 107 h 1202"/>
                <a:gd name="T40" fmla="*/ 253 w 972"/>
                <a:gd name="T41" fmla="*/ 253 h 1202"/>
                <a:gd name="T42" fmla="*/ 107 w 972"/>
                <a:gd name="T43" fmla="*/ 253 h 1202"/>
                <a:gd name="T44" fmla="*/ 253 w 972"/>
                <a:gd name="T45" fmla="*/ 107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72" h="1202">
                  <a:moveTo>
                    <a:pt x="966" y="903"/>
                  </a:moveTo>
                  <a:cubicBezTo>
                    <a:pt x="944" y="903"/>
                    <a:pt x="921" y="901"/>
                    <a:pt x="900" y="896"/>
                  </a:cubicBezTo>
                  <a:cubicBezTo>
                    <a:pt x="898" y="897"/>
                    <a:pt x="898" y="897"/>
                    <a:pt x="898" y="897"/>
                  </a:cubicBezTo>
                  <a:cubicBezTo>
                    <a:pt x="898" y="1128"/>
                    <a:pt x="898" y="1128"/>
                    <a:pt x="898" y="1128"/>
                  </a:cubicBezTo>
                  <a:cubicBezTo>
                    <a:pt x="74" y="1128"/>
                    <a:pt x="74" y="1128"/>
                    <a:pt x="74" y="1128"/>
                  </a:cubicBezTo>
                  <a:cubicBezTo>
                    <a:pt x="74" y="290"/>
                    <a:pt x="74" y="290"/>
                    <a:pt x="74" y="290"/>
                  </a:cubicBezTo>
                  <a:cubicBezTo>
                    <a:pt x="290" y="290"/>
                    <a:pt x="290" y="290"/>
                    <a:pt x="290" y="290"/>
                  </a:cubicBezTo>
                  <a:cubicBezTo>
                    <a:pt x="290" y="73"/>
                    <a:pt x="290" y="73"/>
                    <a:pt x="290" y="73"/>
                  </a:cubicBezTo>
                  <a:cubicBezTo>
                    <a:pt x="898" y="73"/>
                    <a:pt x="898" y="73"/>
                    <a:pt x="898" y="73"/>
                  </a:cubicBezTo>
                  <a:cubicBezTo>
                    <a:pt x="898" y="284"/>
                    <a:pt x="898" y="284"/>
                    <a:pt x="898" y="284"/>
                  </a:cubicBezTo>
                  <a:cubicBezTo>
                    <a:pt x="920" y="279"/>
                    <a:pt x="943" y="276"/>
                    <a:pt x="966" y="276"/>
                  </a:cubicBezTo>
                  <a:cubicBezTo>
                    <a:pt x="968" y="276"/>
                    <a:pt x="970" y="276"/>
                    <a:pt x="972" y="276"/>
                  </a:cubicBezTo>
                  <a:cubicBezTo>
                    <a:pt x="972" y="0"/>
                    <a:pt x="972" y="0"/>
                    <a:pt x="972" y="0"/>
                  </a:cubicBezTo>
                  <a:cubicBezTo>
                    <a:pt x="257" y="0"/>
                    <a:pt x="257" y="0"/>
                    <a:pt x="257" y="0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1202"/>
                    <a:pt x="0" y="1202"/>
                    <a:pt x="0" y="1202"/>
                  </a:cubicBezTo>
                  <a:cubicBezTo>
                    <a:pt x="972" y="1202"/>
                    <a:pt x="972" y="1202"/>
                    <a:pt x="972" y="1202"/>
                  </a:cubicBezTo>
                  <a:cubicBezTo>
                    <a:pt x="972" y="903"/>
                    <a:pt x="972" y="903"/>
                    <a:pt x="972" y="903"/>
                  </a:cubicBezTo>
                  <a:cubicBezTo>
                    <a:pt x="970" y="903"/>
                    <a:pt x="968" y="903"/>
                    <a:pt x="966" y="903"/>
                  </a:cubicBezTo>
                  <a:close/>
                  <a:moveTo>
                    <a:pt x="253" y="107"/>
                  </a:moveTo>
                  <a:cubicBezTo>
                    <a:pt x="253" y="253"/>
                    <a:pt x="253" y="253"/>
                    <a:pt x="253" y="253"/>
                  </a:cubicBezTo>
                  <a:cubicBezTo>
                    <a:pt x="107" y="253"/>
                    <a:pt x="107" y="253"/>
                    <a:pt x="107" y="253"/>
                  </a:cubicBezTo>
                  <a:lnTo>
                    <a:pt x="253" y="1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4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Planlı Çalıştığınızda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3" name="6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</p:spTree>
    <p:extLst>
      <p:ext uri="{BB962C8B-B14F-4D97-AF65-F5344CB8AC3E}">
        <p14:creationId xmlns:p14="http://schemas.microsoft.com/office/powerpoint/2010/main" val="140774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35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17"/>
          <p:cNvSpPr>
            <a:spLocks/>
          </p:cNvSpPr>
          <p:nvPr/>
        </p:nvSpPr>
        <p:spPr bwMode="auto">
          <a:xfrm>
            <a:off x="4275535" y="3127249"/>
            <a:ext cx="610791" cy="3914775"/>
          </a:xfrm>
          <a:custGeom>
            <a:avLst/>
            <a:gdLst>
              <a:gd name="T0" fmla="*/ 513 w 513"/>
              <a:gd name="T1" fmla="*/ 273 h 3288"/>
              <a:gd name="T2" fmla="*/ 258 w 513"/>
              <a:gd name="T3" fmla="*/ 0 h 3288"/>
              <a:gd name="T4" fmla="*/ 0 w 513"/>
              <a:gd name="T5" fmla="*/ 273 h 3288"/>
              <a:gd name="T6" fmla="*/ 157 w 513"/>
              <a:gd name="T7" fmla="*/ 273 h 3288"/>
              <a:gd name="T8" fmla="*/ 157 w 513"/>
              <a:gd name="T9" fmla="*/ 3288 h 3288"/>
              <a:gd name="T10" fmla="*/ 359 w 513"/>
              <a:gd name="T11" fmla="*/ 3288 h 3288"/>
              <a:gd name="T12" fmla="*/ 359 w 513"/>
              <a:gd name="T13" fmla="*/ 273 h 3288"/>
              <a:gd name="T14" fmla="*/ 513 w 513"/>
              <a:gd name="T15" fmla="*/ 273 h 3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13" h="3288">
                <a:moveTo>
                  <a:pt x="513" y="273"/>
                </a:moveTo>
                <a:lnTo>
                  <a:pt x="258" y="0"/>
                </a:lnTo>
                <a:lnTo>
                  <a:pt x="0" y="273"/>
                </a:lnTo>
                <a:lnTo>
                  <a:pt x="157" y="273"/>
                </a:lnTo>
                <a:lnTo>
                  <a:pt x="157" y="3288"/>
                </a:lnTo>
                <a:lnTo>
                  <a:pt x="359" y="3288"/>
                </a:lnTo>
                <a:lnTo>
                  <a:pt x="359" y="273"/>
                </a:lnTo>
                <a:lnTo>
                  <a:pt x="513" y="2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0" name="Freeform 14"/>
          <p:cNvSpPr>
            <a:spLocks/>
          </p:cNvSpPr>
          <p:nvPr/>
        </p:nvSpPr>
        <p:spPr bwMode="auto">
          <a:xfrm>
            <a:off x="2343779" y="3702858"/>
            <a:ext cx="2114550" cy="3215879"/>
          </a:xfrm>
          <a:custGeom>
            <a:avLst/>
            <a:gdLst>
              <a:gd name="T0" fmla="*/ 91 w 599"/>
              <a:gd name="T1" fmla="*/ 0 h 911"/>
              <a:gd name="T2" fmla="*/ 0 w 599"/>
              <a:gd name="T3" fmla="*/ 92 h 911"/>
              <a:gd name="T4" fmla="*/ 91 w 599"/>
              <a:gd name="T5" fmla="*/ 183 h 911"/>
              <a:gd name="T6" fmla="*/ 91 w 599"/>
              <a:gd name="T7" fmla="*/ 124 h 911"/>
              <a:gd name="T8" fmla="*/ 113 w 599"/>
              <a:gd name="T9" fmla="*/ 124 h 911"/>
              <a:gd name="T10" fmla="*/ 345 w 599"/>
              <a:gd name="T11" fmla="*/ 173 h 911"/>
              <a:gd name="T12" fmla="*/ 445 w 599"/>
              <a:gd name="T13" fmla="*/ 254 h 911"/>
              <a:gd name="T14" fmla="*/ 516 w 599"/>
              <a:gd name="T15" fmla="*/ 401 h 911"/>
              <a:gd name="T16" fmla="*/ 530 w 599"/>
              <a:gd name="T17" fmla="*/ 515 h 911"/>
              <a:gd name="T18" fmla="*/ 529 w 599"/>
              <a:gd name="T19" fmla="*/ 911 h 911"/>
              <a:gd name="T20" fmla="*/ 597 w 599"/>
              <a:gd name="T21" fmla="*/ 911 h 911"/>
              <a:gd name="T22" fmla="*/ 598 w 599"/>
              <a:gd name="T23" fmla="*/ 594 h 911"/>
              <a:gd name="T24" fmla="*/ 586 w 599"/>
              <a:gd name="T25" fmla="*/ 402 h 911"/>
              <a:gd name="T26" fmla="*/ 547 w 599"/>
              <a:gd name="T27" fmla="*/ 288 h 911"/>
              <a:gd name="T28" fmla="*/ 401 w 599"/>
              <a:gd name="T29" fmla="*/ 127 h 911"/>
              <a:gd name="T30" fmla="*/ 113 w 599"/>
              <a:gd name="T31" fmla="*/ 55 h 911"/>
              <a:gd name="T32" fmla="*/ 91 w 599"/>
              <a:gd name="T33" fmla="*/ 56 h 911"/>
              <a:gd name="T34" fmla="*/ 91 w 599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9" h="911">
                <a:moveTo>
                  <a:pt x="91" y="0"/>
                </a:moveTo>
                <a:cubicBezTo>
                  <a:pt x="0" y="92"/>
                  <a:pt x="0" y="92"/>
                  <a:pt x="0" y="92"/>
                </a:cubicBezTo>
                <a:cubicBezTo>
                  <a:pt x="91" y="183"/>
                  <a:pt x="91" y="183"/>
                  <a:pt x="91" y="183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98" y="124"/>
                  <a:pt x="105" y="124"/>
                  <a:pt x="113" y="124"/>
                </a:cubicBezTo>
                <a:cubicBezTo>
                  <a:pt x="214" y="124"/>
                  <a:pt x="289" y="143"/>
                  <a:pt x="345" y="173"/>
                </a:cubicBezTo>
                <a:cubicBezTo>
                  <a:pt x="387" y="195"/>
                  <a:pt x="420" y="223"/>
                  <a:pt x="445" y="254"/>
                </a:cubicBezTo>
                <a:cubicBezTo>
                  <a:pt x="482" y="300"/>
                  <a:pt x="504" y="353"/>
                  <a:pt x="516" y="401"/>
                </a:cubicBezTo>
                <a:cubicBezTo>
                  <a:pt x="528" y="448"/>
                  <a:pt x="530" y="478"/>
                  <a:pt x="530" y="515"/>
                </a:cubicBezTo>
                <a:cubicBezTo>
                  <a:pt x="530" y="565"/>
                  <a:pt x="529" y="911"/>
                  <a:pt x="529" y="911"/>
                </a:cubicBezTo>
                <a:cubicBezTo>
                  <a:pt x="597" y="911"/>
                  <a:pt x="597" y="911"/>
                  <a:pt x="597" y="911"/>
                </a:cubicBezTo>
                <a:cubicBezTo>
                  <a:pt x="597" y="911"/>
                  <a:pt x="598" y="607"/>
                  <a:pt x="598" y="594"/>
                </a:cubicBezTo>
                <a:cubicBezTo>
                  <a:pt x="599" y="465"/>
                  <a:pt x="592" y="426"/>
                  <a:pt x="586" y="402"/>
                </a:cubicBezTo>
                <a:cubicBezTo>
                  <a:pt x="578" y="367"/>
                  <a:pt x="566" y="328"/>
                  <a:pt x="547" y="288"/>
                </a:cubicBezTo>
                <a:cubicBezTo>
                  <a:pt x="518" y="229"/>
                  <a:pt x="472" y="170"/>
                  <a:pt x="401" y="127"/>
                </a:cubicBezTo>
                <a:cubicBezTo>
                  <a:pt x="330" y="83"/>
                  <a:pt x="236" y="55"/>
                  <a:pt x="113" y="55"/>
                </a:cubicBezTo>
                <a:cubicBezTo>
                  <a:pt x="105" y="55"/>
                  <a:pt x="98" y="56"/>
                  <a:pt x="91" y="56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1" name="Freeform 16"/>
          <p:cNvSpPr>
            <a:spLocks/>
          </p:cNvSpPr>
          <p:nvPr/>
        </p:nvSpPr>
        <p:spPr bwMode="auto">
          <a:xfrm>
            <a:off x="4707665" y="3702858"/>
            <a:ext cx="2118122" cy="3215879"/>
          </a:xfrm>
          <a:custGeom>
            <a:avLst/>
            <a:gdLst>
              <a:gd name="T0" fmla="*/ 508 w 600"/>
              <a:gd name="T1" fmla="*/ 0 h 911"/>
              <a:gd name="T2" fmla="*/ 600 w 600"/>
              <a:gd name="T3" fmla="*/ 92 h 911"/>
              <a:gd name="T4" fmla="*/ 508 w 600"/>
              <a:gd name="T5" fmla="*/ 183 h 911"/>
              <a:gd name="T6" fmla="*/ 508 w 600"/>
              <a:gd name="T7" fmla="*/ 124 h 911"/>
              <a:gd name="T8" fmla="*/ 487 w 600"/>
              <a:gd name="T9" fmla="*/ 124 h 911"/>
              <a:gd name="T10" fmla="*/ 254 w 600"/>
              <a:gd name="T11" fmla="*/ 173 h 911"/>
              <a:gd name="T12" fmla="*/ 154 w 600"/>
              <a:gd name="T13" fmla="*/ 254 h 911"/>
              <a:gd name="T14" fmla="*/ 83 w 600"/>
              <a:gd name="T15" fmla="*/ 401 h 911"/>
              <a:gd name="T16" fmla="*/ 69 w 600"/>
              <a:gd name="T17" fmla="*/ 515 h 911"/>
              <a:gd name="T18" fmla="*/ 70 w 600"/>
              <a:gd name="T19" fmla="*/ 911 h 911"/>
              <a:gd name="T20" fmla="*/ 2 w 600"/>
              <a:gd name="T21" fmla="*/ 911 h 911"/>
              <a:gd name="T22" fmla="*/ 1 w 600"/>
              <a:gd name="T23" fmla="*/ 594 h 911"/>
              <a:gd name="T24" fmla="*/ 13 w 600"/>
              <a:gd name="T25" fmla="*/ 402 h 911"/>
              <a:gd name="T26" fmla="*/ 52 w 600"/>
              <a:gd name="T27" fmla="*/ 288 h 911"/>
              <a:gd name="T28" fmla="*/ 198 w 600"/>
              <a:gd name="T29" fmla="*/ 127 h 911"/>
              <a:gd name="T30" fmla="*/ 487 w 600"/>
              <a:gd name="T31" fmla="*/ 55 h 911"/>
              <a:gd name="T32" fmla="*/ 508 w 600"/>
              <a:gd name="T33" fmla="*/ 56 h 911"/>
              <a:gd name="T34" fmla="*/ 508 w 600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0" h="911">
                <a:moveTo>
                  <a:pt x="508" y="0"/>
                </a:moveTo>
                <a:cubicBezTo>
                  <a:pt x="600" y="92"/>
                  <a:pt x="600" y="92"/>
                  <a:pt x="600" y="92"/>
                </a:cubicBezTo>
                <a:cubicBezTo>
                  <a:pt x="508" y="183"/>
                  <a:pt x="508" y="183"/>
                  <a:pt x="508" y="183"/>
                </a:cubicBezTo>
                <a:cubicBezTo>
                  <a:pt x="508" y="124"/>
                  <a:pt x="508" y="124"/>
                  <a:pt x="508" y="124"/>
                </a:cubicBezTo>
                <a:cubicBezTo>
                  <a:pt x="501" y="124"/>
                  <a:pt x="494" y="124"/>
                  <a:pt x="487" y="124"/>
                </a:cubicBezTo>
                <a:cubicBezTo>
                  <a:pt x="386" y="124"/>
                  <a:pt x="311" y="143"/>
                  <a:pt x="254" y="173"/>
                </a:cubicBezTo>
                <a:cubicBezTo>
                  <a:pt x="212" y="195"/>
                  <a:pt x="179" y="223"/>
                  <a:pt x="154" y="254"/>
                </a:cubicBezTo>
                <a:cubicBezTo>
                  <a:pt x="117" y="300"/>
                  <a:pt x="95" y="353"/>
                  <a:pt x="83" y="401"/>
                </a:cubicBezTo>
                <a:cubicBezTo>
                  <a:pt x="72" y="448"/>
                  <a:pt x="70" y="478"/>
                  <a:pt x="69" y="515"/>
                </a:cubicBezTo>
                <a:cubicBezTo>
                  <a:pt x="69" y="565"/>
                  <a:pt x="70" y="911"/>
                  <a:pt x="70" y="911"/>
                </a:cubicBezTo>
                <a:cubicBezTo>
                  <a:pt x="2" y="911"/>
                  <a:pt x="2" y="911"/>
                  <a:pt x="2" y="911"/>
                </a:cubicBezTo>
                <a:cubicBezTo>
                  <a:pt x="2" y="911"/>
                  <a:pt x="1" y="607"/>
                  <a:pt x="1" y="594"/>
                </a:cubicBezTo>
                <a:cubicBezTo>
                  <a:pt x="0" y="465"/>
                  <a:pt x="8" y="426"/>
                  <a:pt x="13" y="402"/>
                </a:cubicBezTo>
                <a:cubicBezTo>
                  <a:pt x="21" y="367"/>
                  <a:pt x="33" y="328"/>
                  <a:pt x="52" y="288"/>
                </a:cubicBezTo>
                <a:cubicBezTo>
                  <a:pt x="81" y="229"/>
                  <a:pt x="127" y="170"/>
                  <a:pt x="198" y="127"/>
                </a:cubicBezTo>
                <a:cubicBezTo>
                  <a:pt x="269" y="83"/>
                  <a:pt x="363" y="55"/>
                  <a:pt x="487" y="55"/>
                </a:cubicBezTo>
                <a:cubicBezTo>
                  <a:pt x="494" y="55"/>
                  <a:pt x="501" y="56"/>
                  <a:pt x="508" y="56"/>
                </a:cubicBezTo>
                <a:lnTo>
                  <a:pt x="50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2" name="Freeform 13"/>
          <p:cNvSpPr>
            <a:spLocks/>
          </p:cNvSpPr>
          <p:nvPr/>
        </p:nvSpPr>
        <p:spPr bwMode="auto">
          <a:xfrm>
            <a:off x="3060083" y="5185186"/>
            <a:ext cx="1158479" cy="1733550"/>
          </a:xfrm>
          <a:custGeom>
            <a:avLst/>
            <a:gdLst>
              <a:gd name="T0" fmla="*/ 0 w 328"/>
              <a:gd name="T1" fmla="*/ 91 h 491"/>
              <a:gd name="T2" fmla="*/ 92 w 328"/>
              <a:gd name="T3" fmla="*/ 183 h 491"/>
              <a:gd name="T4" fmla="*/ 92 w 328"/>
              <a:gd name="T5" fmla="*/ 128 h 491"/>
              <a:gd name="T6" fmla="*/ 209 w 328"/>
              <a:gd name="T7" fmla="*/ 128 h 491"/>
              <a:gd name="T8" fmla="*/ 245 w 328"/>
              <a:gd name="T9" fmla="*/ 143 h 491"/>
              <a:gd name="T10" fmla="*/ 260 w 328"/>
              <a:gd name="T11" fmla="*/ 179 h 491"/>
              <a:gd name="T12" fmla="*/ 260 w 328"/>
              <a:gd name="T13" fmla="*/ 491 h 491"/>
              <a:gd name="T14" fmla="*/ 328 w 328"/>
              <a:gd name="T15" fmla="*/ 491 h 491"/>
              <a:gd name="T16" fmla="*/ 328 w 328"/>
              <a:gd name="T17" fmla="*/ 179 h 491"/>
              <a:gd name="T18" fmla="*/ 293 w 328"/>
              <a:gd name="T19" fmla="*/ 95 h 491"/>
              <a:gd name="T20" fmla="*/ 209 w 328"/>
              <a:gd name="T21" fmla="*/ 60 h 491"/>
              <a:gd name="T22" fmla="*/ 92 w 328"/>
              <a:gd name="T23" fmla="*/ 60 h 491"/>
              <a:gd name="T24" fmla="*/ 92 w 328"/>
              <a:gd name="T25" fmla="*/ 0 h 491"/>
              <a:gd name="T26" fmla="*/ 0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0" y="91"/>
                </a:moveTo>
                <a:cubicBezTo>
                  <a:pt x="92" y="183"/>
                  <a:pt x="92" y="183"/>
                  <a:pt x="92" y="183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209" y="128"/>
                  <a:pt x="209" y="128"/>
                  <a:pt x="209" y="128"/>
                </a:cubicBezTo>
                <a:cubicBezTo>
                  <a:pt x="223" y="128"/>
                  <a:pt x="236" y="134"/>
                  <a:pt x="245" y="143"/>
                </a:cubicBezTo>
                <a:cubicBezTo>
                  <a:pt x="254" y="152"/>
                  <a:pt x="260" y="165"/>
                  <a:pt x="260" y="179"/>
                </a:cubicBezTo>
                <a:cubicBezTo>
                  <a:pt x="260" y="491"/>
                  <a:pt x="260" y="491"/>
                  <a:pt x="260" y="491"/>
                </a:cubicBezTo>
                <a:cubicBezTo>
                  <a:pt x="328" y="491"/>
                  <a:pt x="328" y="491"/>
                  <a:pt x="328" y="491"/>
                </a:cubicBezTo>
                <a:cubicBezTo>
                  <a:pt x="328" y="179"/>
                  <a:pt x="328" y="179"/>
                  <a:pt x="328" y="179"/>
                </a:cubicBezTo>
                <a:cubicBezTo>
                  <a:pt x="328" y="146"/>
                  <a:pt x="315" y="116"/>
                  <a:pt x="293" y="95"/>
                </a:cubicBezTo>
                <a:cubicBezTo>
                  <a:pt x="272" y="73"/>
                  <a:pt x="242" y="60"/>
                  <a:pt x="209" y="60"/>
                </a:cubicBezTo>
                <a:cubicBezTo>
                  <a:pt x="92" y="60"/>
                  <a:pt x="92" y="60"/>
                  <a:pt x="92" y="60"/>
                </a:cubicBezTo>
                <a:cubicBezTo>
                  <a:pt x="92" y="0"/>
                  <a:pt x="92" y="0"/>
                  <a:pt x="92" y="0"/>
                </a:cubicBezTo>
                <a:lnTo>
                  <a:pt x="0" y="9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4953194" y="5185186"/>
            <a:ext cx="1157288" cy="1733550"/>
          </a:xfrm>
          <a:custGeom>
            <a:avLst/>
            <a:gdLst>
              <a:gd name="T0" fmla="*/ 328 w 328"/>
              <a:gd name="T1" fmla="*/ 91 h 491"/>
              <a:gd name="T2" fmla="*/ 236 w 328"/>
              <a:gd name="T3" fmla="*/ 183 h 491"/>
              <a:gd name="T4" fmla="*/ 236 w 328"/>
              <a:gd name="T5" fmla="*/ 128 h 491"/>
              <a:gd name="T6" fmla="*/ 119 w 328"/>
              <a:gd name="T7" fmla="*/ 128 h 491"/>
              <a:gd name="T8" fmla="*/ 83 w 328"/>
              <a:gd name="T9" fmla="*/ 143 h 491"/>
              <a:gd name="T10" fmla="*/ 68 w 328"/>
              <a:gd name="T11" fmla="*/ 179 h 491"/>
              <a:gd name="T12" fmla="*/ 68 w 328"/>
              <a:gd name="T13" fmla="*/ 491 h 491"/>
              <a:gd name="T14" fmla="*/ 0 w 328"/>
              <a:gd name="T15" fmla="*/ 491 h 491"/>
              <a:gd name="T16" fmla="*/ 0 w 328"/>
              <a:gd name="T17" fmla="*/ 179 h 491"/>
              <a:gd name="T18" fmla="*/ 35 w 328"/>
              <a:gd name="T19" fmla="*/ 95 h 491"/>
              <a:gd name="T20" fmla="*/ 119 w 328"/>
              <a:gd name="T21" fmla="*/ 60 h 491"/>
              <a:gd name="T22" fmla="*/ 236 w 328"/>
              <a:gd name="T23" fmla="*/ 60 h 491"/>
              <a:gd name="T24" fmla="*/ 236 w 328"/>
              <a:gd name="T25" fmla="*/ 0 h 491"/>
              <a:gd name="T26" fmla="*/ 328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328" y="91"/>
                </a:moveTo>
                <a:cubicBezTo>
                  <a:pt x="236" y="183"/>
                  <a:pt x="236" y="183"/>
                  <a:pt x="236" y="183"/>
                </a:cubicBezTo>
                <a:cubicBezTo>
                  <a:pt x="236" y="128"/>
                  <a:pt x="236" y="128"/>
                  <a:pt x="236" y="128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05" y="128"/>
                  <a:pt x="93" y="134"/>
                  <a:pt x="83" y="143"/>
                </a:cubicBezTo>
                <a:cubicBezTo>
                  <a:pt x="74" y="152"/>
                  <a:pt x="68" y="165"/>
                  <a:pt x="68" y="179"/>
                </a:cubicBezTo>
                <a:cubicBezTo>
                  <a:pt x="68" y="491"/>
                  <a:pt x="68" y="491"/>
                  <a:pt x="68" y="491"/>
                </a:cubicBezTo>
                <a:cubicBezTo>
                  <a:pt x="0" y="491"/>
                  <a:pt x="0" y="491"/>
                  <a:pt x="0" y="491"/>
                </a:cubicBezTo>
                <a:cubicBezTo>
                  <a:pt x="0" y="179"/>
                  <a:pt x="0" y="179"/>
                  <a:pt x="0" y="179"/>
                </a:cubicBezTo>
                <a:cubicBezTo>
                  <a:pt x="0" y="146"/>
                  <a:pt x="13" y="116"/>
                  <a:pt x="35" y="95"/>
                </a:cubicBezTo>
                <a:cubicBezTo>
                  <a:pt x="56" y="73"/>
                  <a:pt x="86" y="60"/>
                  <a:pt x="119" y="60"/>
                </a:cubicBezTo>
                <a:cubicBezTo>
                  <a:pt x="236" y="60"/>
                  <a:pt x="236" y="60"/>
                  <a:pt x="236" y="60"/>
                </a:cubicBezTo>
                <a:cubicBezTo>
                  <a:pt x="236" y="0"/>
                  <a:pt x="236" y="0"/>
                  <a:pt x="236" y="0"/>
                </a:cubicBezTo>
                <a:lnTo>
                  <a:pt x="328" y="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0" name="TextBox 59"/>
          <p:cNvSpPr txBox="1"/>
          <p:nvPr/>
        </p:nvSpPr>
        <p:spPr>
          <a:xfrm>
            <a:off x="6809874" y="3645568"/>
            <a:ext cx="2105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Derste Önemli Yerleri Not Edin veya </a:t>
            </a:r>
            <a:r>
              <a:rPr lang="tr-TR" sz="20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Altını</a:t>
            </a:r>
            <a:r>
              <a:rPr lang="tr-TR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Çizin.</a:t>
            </a:r>
            <a:endParaRPr lang="id-ID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88768" y="5197644"/>
            <a:ext cx="2538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Dersi İyi Dinleyin ve Anlamadığınız Yerleri Öğretmene Sorun.</a:t>
            </a:r>
            <a:endParaRPr lang="id-ID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-1" y="3412174"/>
            <a:ext cx="2442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Yanlış Yaptığınız Soruların </a:t>
            </a:r>
          </a:p>
          <a:p>
            <a:pPr algn="ctr"/>
            <a:r>
              <a:rPr lang="tr-TR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 Doğru Cevabını Mutlaka öğrenin.</a:t>
            </a:r>
            <a:endParaRPr lang="id-ID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4695" y="5185186"/>
            <a:ext cx="2550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Testlerde Yanlış Sayınız Fazla İse Konuya Tekrar Çalışın.</a:t>
            </a:r>
            <a:endParaRPr lang="id-ID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09835" y="1816770"/>
            <a:ext cx="1920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Konuyu Öğrendikten Sonra Test Çözün.</a:t>
            </a:r>
            <a:endParaRPr lang="id-ID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Konuyu İyi Öğrenin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12 Altbilgi Yer Tutucusu"/>
          <p:cNvSpPr>
            <a:spLocks noGrp="1"/>
          </p:cNvSpPr>
          <p:nvPr>
            <p:ph type="ftr" sz="quarter" idx="11"/>
          </p:nvPr>
        </p:nvSpPr>
        <p:spPr>
          <a:xfrm>
            <a:off x="5570269" y="6492875"/>
            <a:ext cx="3086100" cy="365125"/>
          </a:xfrm>
        </p:spPr>
        <p:txBody>
          <a:bodyPr/>
          <a:lstStyle/>
          <a:p>
            <a:r>
              <a:rPr lang="id-ID" dirty="0"/>
              <a:t>www.rehberlikservisim.com</a:t>
            </a:r>
          </a:p>
        </p:txBody>
      </p:sp>
    </p:spTree>
    <p:extLst>
      <p:ext uri="{BB962C8B-B14F-4D97-AF65-F5344CB8AC3E}">
        <p14:creationId xmlns:p14="http://schemas.microsoft.com/office/powerpoint/2010/main" val="256135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60" grpId="1"/>
      <p:bldP spid="62" grpId="1"/>
      <p:bldP spid="64" grpId="1"/>
      <p:bldP spid="66" grpId="1"/>
      <p:bldP spid="6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997178"/>
            <a:ext cx="9144000" cy="8608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562930" y="4763573"/>
            <a:ext cx="1215440" cy="125833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4572001" y="4358644"/>
            <a:ext cx="1606565" cy="166326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6910607" y="4101547"/>
            <a:ext cx="1854899" cy="1920365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15"/>
          <p:cNvSpPr>
            <a:spLocks/>
          </p:cNvSpPr>
          <p:nvPr/>
        </p:nvSpPr>
        <p:spPr bwMode="auto">
          <a:xfrm>
            <a:off x="2001311" y="3699335"/>
            <a:ext cx="1351836" cy="994923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Freeform 15"/>
          <p:cNvSpPr>
            <a:spLocks/>
          </p:cNvSpPr>
          <p:nvPr/>
        </p:nvSpPr>
        <p:spPr bwMode="auto">
          <a:xfrm>
            <a:off x="3997445" y="3064570"/>
            <a:ext cx="1649160" cy="1213748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Freeform 15"/>
          <p:cNvSpPr>
            <a:spLocks/>
          </p:cNvSpPr>
          <p:nvPr/>
        </p:nvSpPr>
        <p:spPr bwMode="auto">
          <a:xfrm>
            <a:off x="6178566" y="2514466"/>
            <a:ext cx="2078308" cy="1529591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2252382" y="4039111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+mj-lt"/>
              </a:rPr>
              <a:t>Günlük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8297" y="3543875"/>
            <a:ext cx="108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+mj-lt"/>
              </a:rPr>
              <a:t>Haftalık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01392" y="3042495"/>
            <a:ext cx="10326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700" b="1" dirty="0">
                <a:solidFill>
                  <a:schemeClr val="bg1"/>
                </a:solidFill>
                <a:latin typeface="+mj-lt"/>
              </a:rPr>
              <a:t>Aylık</a:t>
            </a:r>
            <a:endParaRPr lang="id-ID" sz="2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32706" y="5857903"/>
            <a:ext cx="1146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>
                <a:solidFill>
                  <a:schemeClr val="bg1"/>
                </a:solidFill>
                <a:latin typeface="+mj-lt"/>
              </a:rPr>
              <a:t>Gün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75361" y="5851282"/>
            <a:ext cx="1003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>
                <a:solidFill>
                  <a:schemeClr val="bg1"/>
                </a:solidFill>
                <a:latin typeface="+mj-lt"/>
              </a:rPr>
              <a:t>Hafta Sonu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7893" y="5851282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>
                <a:solidFill>
                  <a:schemeClr val="bg1"/>
                </a:solidFill>
                <a:latin typeface="+mj-lt"/>
              </a:rPr>
              <a:t>Ay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Tekrar Yapın.</a:t>
            </a:r>
            <a:endParaRPr lang="id-ID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240630" y="1070810"/>
            <a:ext cx="855445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3200" b="1" dirty="0">
                <a:solidFill>
                  <a:schemeClr val="accent2">
                    <a:lumMod val="75000"/>
                  </a:schemeClr>
                </a:solidFill>
              </a:rPr>
              <a:t>Günlük, </a:t>
            </a:r>
            <a:r>
              <a:rPr lang="tr-TR" sz="3200" b="1" dirty="0">
                <a:solidFill>
                  <a:schemeClr val="accent3">
                    <a:lumMod val="75000"/>
                  </a:schemeClr>
                </a:solidFill>
              </a:rPr>
              <a:t>Haftalık</a:t>
            </a:r>
            <a:r>
              <a:rPr lang="tr-TR" sz="3200" dirty="0"/>
              <a:t> ve </a:t>
            </a:r>
            <a:r>
              <a:rPr lang="tr-TR" sz="3200" b="1" dirty="0">
                <a:solidFill>
                  <a:schemeClr val="accent4">
                    <a:lumMod val="75000"/>
                  </a:schemeClr>
                </a:solidFill>
              </a:rPr>
              <a:t>Aylık</a:t>
            </a:r>
            <a:r>
              <a:rPr lang="tr-TR" sz="3200" dirty="0"/>
              <a:t> düzenli tekrarlar yapın.</a:t>
            </a:r>
            <a:endParaRPr lang="tr-T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tr-T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</p:spTree>
    <p:extLst>
      <p:ext uri="{BB962C8B-B14F-4D97-AF65-F5344CB8AC3E}">
        <p14:creationId xmlns:p14="http://schemas.microsoft.com/office/powerpoint/2010/main" val="126327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2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250"/>
                            </p:stCondLst>
                            <p:childTnLst>
                              <p:par>
                                <p:cTn id="6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23" grpId="0" animBg="1"/>
      <p:bldP spid="25" grpId="0" animBg="1"/>
      <p:bldP spid="26" grpId="0" animBg="1"/>
      <p:bldP spid="27" grpId="0"/>
      <p:bldP spid="28" grpId="0"/>
      <p:bldP spid="29" grpId="0"/>
      <p:bldP spid="34" grpId="0"/>
      <p:bldP spid="36" grpId="0"/>
      <p:bldP spid="38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6758094" y="1900004"/>
            <a:ext cx="1088265" cy="2103980"/>
            <a:chOff x="9010792" y="2176429"/>
            <a:chExt cx="1451020" cy="2805307"/>
          </a:xfrm>
        </p:grpSpPr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9010792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9458190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9010792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9010792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35065" y="1900004"/>
            <a:ext cx="1088265" cy="2103980"/>
            <a:chOff x="5380086" y="2176429"/>
            <a:chExt cx="1451020" cy="2805307"/>
          </a:xfrm>
        </p:grpSpPr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5380086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827484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5380086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5380086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"/>
          <p:cNvGrpSpPr/>
          <p:nvPr/>
        </p:nvGrpSpPr>
        <p:grpSpPr>
          <a:xfrm>
            <a:off x="1281305" y="1900004"/>
            <a:ext cx="1088265" cy="2103980"/>
            <a:chOff x="1708407" y="2176428"/>
            <a:chExt cx="1451020" cy="2805307"/>
          </a:xfrm>
        </p:grpSpPr>
        <p:sp>
          <p:nvSpPr>
            <p:cNvPr id="77" name="Freeform 27"/>
            <p:cNvSpPr>
              <a:spLocks/>
            </p:cNvSpPr>
            <p:nvPr/>
          </p:nvSpPr>
          <p:spPr bwMode="auto">
            <a:xfrm>
              <a:off x="1708407" y="2388036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79" name="Rectangle 29"/>
            <p:cNvSpPr>
              <a:spLocks noChangeArrowheads="1"/>
            </p:cNvSpPr>
            <p:nvPr/>
          </p:nvSpPr>
          <p:spPr bwMode="auto">
            <a:xfrm>
              <a:off x="2155805" y="2176428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1708407" y="2388036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1" name="Rectangle 31"/>
            <p:cNvSpPr>
              <a:spLocks noChangeArrowheads="1"/>
            </p:cNvSpPr>
            <p:nvPr/>
          </p:nvSpPr>
          <p:spPr bwMode="auto">
            <a:xfrm>
              <a:off x="1708407" y="4766097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Tekrar Yapmadığınızda</a:t>
            </a:r>
            <a:endParaRPr lang="id-ID" dirty="0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6758094" y="3503221"/>
            <a:ext cx="1088265" cy="339034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39000">
                <a:schemeClr val="accent1"/>
              </a:gs>
              <a:gs pos="21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83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>
            <a:off x="4035065" y="3408218"/>
            <a:ext cx="1088265" cy="434037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39000">
                <a:schemeClr val="accent4"/>
              </a:gs>
              <a:gs pos="21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  <a:gs pos="85000">
                <a:schemeClr val="accent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8" name="Freeform 28"/>
          <p:cNvSpPr>
            <a:spLocks/>
          </p:cNvSpPr>
          <p:nvPr/>
        </p:nvSpPr>
        <p:spPr bwMode="auto">
          <a:xfrm>
            <a:off x="1281305" y="2980706"/>
            <a:ext cx="1088265" cy="861549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39000">
                <a:schemeClr val="accent3"/>
              </a:gs>
              <a:gs pos="21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  <a:gs pos="85000">
                <a:schemeClr val="accent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0" name="Right Arrow 89"/>
          <p:cNvSpPr/>
          <p:nvPr/>
        </p:nvSpPr>
        <p:spPr>
          <a:xfrm>
            <a:off x="2729753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1" name="Right Arrow 90"/>
          <p:cNvSpPr/>
          <p:nvPr/>
        </p:nvSpPr>
        <p:spPr>
          <a:xfrm>
            <a:off x="5668890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2" name="TextBox 91"/>
          <p:cNvSpPr txBox="1"/>
          <p:nvPr/>
        </p:nvSpPr>
        <p:spPr>
          <a:xfrm>
            <a:off x="1395259" y="2333892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/>
              <a:t>50</a:t>
            </a:r>
            <a:r>
              <a:rPr lang="id-ID" sz="3000" b="1" dirty="0"/>
              <a:t>%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207973" y="4106573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20 </a:t>
            </a:r>
            <a:r>
              <a:rPr lang="tr-TR" sz="1400" b="1" dirty="0" err="1">
                <a:solidFill>
                  <a:schemeClr val="accent3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. Sonra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9556" y="4423394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2"/>
                </a:solidFill>
              </a:rPr>
              <a:t>Öğrendiğiniz Bir  Konunun % 50’sini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103462" y="2533691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/>
              <a:t>70</a:t>
            </a:r>
            <a:r>
              <a:rPr lang="id-ID" sz="3000" b="1" dirty="0"/>
              <a:t>%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912762" y="2577734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000" b="1" dirty="0"/>
              <a:t>8</a:t>
            </a:r>
            <a:r>
              <a:rPr lang="tr-TR" sz="3000" b="1" dirty="0"/>
              <a:t>0</a:t>
            </a:r>
            <a:r>
              <a:rPr lang="id-ID" sz="3000" b="1" dirty="0"/>
              <a:t>%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953398" y="4106573"/>
            <a:ext cx="125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1 Saat Sonra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86204" y="4399336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2"/>
                </a:solidFill>
              </a:rPr>
              <a:t>Öğrendiğiniz Bir  Konunun % 70’ini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714109" y="4106573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Gün Sonra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660568" y="4411368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2"/>
                </a:solidFill>
              </a:rPr>
              <a:t>Öğrendiğiniz Bir  Konunun % 80’ini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33 Metin kutusu"/>
          <p:cNvSpPr txBox="1"/>
          <p:nvPr/>
        </p:nvSpPr>
        <p:spPr>
          <a:xfrm>
            <a:off x="2069431" y="5402179"/>
            <a:ext cx="630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>
                <a:solidFill>
                  <a:srgbClr val="C00000"/>
                </a:solidFill>
              </a:rPr>
              <a:t>Unutursunuz….</a:t>
            </a:r>
          </a:p>
        </p:txBody>
      </p:sp>
      <p:sp>
        <p:nvSpPr>
          <p:cNvPr id="33" name="3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</p:spTree>
    <p:extLst>
      <p:ext uri="{BB962C8B-B14F-4D97-AF65-F5344CB8AC3E}">
        <p14:creationId xmlns:p14="http://schemas.microsoft.com/office/powerpoint/2010/main" val="139394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 animBg="1"/>
      <p:bldP spid="78" grpId="0" animBg="1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68478" y="3174207"/>
            <a:ext cx="3896916" cy="2759869"/>
            <a:chOff x="5682017" y="2374479"/>
            <a:chExt cx="5195888" cy="36798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5761392" y="3709567"/>
              <a:ext cx="5037138" cy="2270125"/>
            </a:xfrm>
            <a:custGeom>
              <a:avLst/>
              <a:gdLst>
                <a:gd name="T0" fmla="*/ 1317 w 1341"/>
                <a:gd name="T1" fmla="*/ 5 h 604"/>
                <a:gd name="T2" fmla="*/ 1289 w 1341"/>
                <a:gd name="T3" fmla="*/ 4 h 604"/>
                <a:gd name="T4" fmla="*/ 1266 w 1341"/>
                <a:gd name="T5" fmla="*/ 19 h 604"/>
                <a:gd name="T6" fmla="*/ 590 w 1341"/>
                <a:gd name="T7" fmla="*/ 515 h 604"/>
                <a:gd name="T8" fmla="*/ 579 w 1341"/>
                <a:gd name="T9" fmla="*/ 517 h 604"/>
                <a:gd name="T10" fmla="*/ 24 w 1341"/>
                <a:gd name="T11" fmla="*/ 210 h 604"/>
                <a:gd name="T12" fmla="*/ 15 w 1341"/>
                <a:gd name="T13" fmla="*/ 260 h 604"/>
                <a:gd name="T14" fmla="*/ 0 w 1341"/>
                <a:gd name="T15" fmla="*/ 275 h 604"/>
                <a:gd name="T16" fmla="*/ 596 w 1341"/>
                <a:gd name="T17" fmla="*/ 604 h 604"/>
                <a:gd name="T18" fmla="*/ 1301 w 1341"/>
                <a:gd name="T19" fmla="*/ 88 h 604"/>
                <a:gd name="T20" fmla="*/ 1301 w 1341"/>
                <a:gd name="T21" fmla="*/ 87 h 604"/>
                <a:gd name="T22" fmla="*/ 1322 w 1341"/>
                <a:gd name="T23" fmla="*/ 69 h 604"/>
                <a:gd name="T24" fmla="*/ 1317 w 1341"/>
                <a:gd name="T25" fmla="*/ 5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1" h="604">
                  <a:moveTo>
                    <a:pt x="1317" y="5"/>
                  </a:moveTo>
                  <a:cubicBezTo>
                    <a:pt x="1311" y="3"/>
                    <a:pt x="1299" y="0"/>
                    <a:pt x="1289" y="4"/>
                  </a:cubicBezTo>
                  <a:cubicBezTo>
                    <a:pt x="1278" y="10"/>
                    <a:pt x="1266" y="19"/>
                    <a:pt x="1266" y="19"/>
                  </a:cubicBezTo>
                  <a:cubicBezTo>
                    <a:pt x="590" y="515"/>
                    <a:pt x="590" y="515"/>
                    <a:pt x="590" y="515"/>
                  </a:cubicBezTo>
                  <a:cubicBezTo>
                    <a:pt x="586" y="518"/>
                    <a:pt x="582" y="519"/>
                    <a:pt x="579" y="517"/>
                  </a:cubicBezTo>
                  <a:cubicBezTo>
                    <a:pt x="24" y="210"/>
                    <a:pt x="24" y="210"/>
                    <a:pt x="24" y="210"/>
                  </a:cubicBezTo>
                  <a:cubicBezTo>
                    <a:pt x="31" y="225"/>
                    <a:pt x="29" y="244"/>
                    <a:pt x="15" y="260"/>
                  </a:cubicBezTo>
                  <a:cubicBezTo>
                    <a:pt x="11" y="265"/>
                    <a:pt x="6" y="270"/>
                    <a:pt x="0" y="275"/>
                  </a:cubicBezTo>
                  <a:cubicBezTo>
                    <a:pt x="596" y="604"/>
                    <a:pt x="596" y="604"/>
                    <a:pt x="596" y="604"/>
                  </a:cubicBezTo>
                  <a:cubicBezTo>
                    <a:pt x="1301" y="88"/>
                    <a:pt x="1301" y="88"/>
                    <a:pt x="1301" y="88"/>
                  </a:cubicBezTo>
                  <a:cubicBezTo>
                    <a:pt x="1301" y="87"/>
                    <a:pt x="1301" y="87"/>
                    <a:pt x="1301" y="87"/>
                  </a:cubicBezTo>
                  <a:cubicBezTo>
                    <a:pt x="1310" y="81"/>
                    <a:pt x="1317" y="75"/>
                    <a:pt x="1322" y="69"/>
                  </a:cubicBezTo>
                  <a:cubicBezTo>
                    <a:pt x="1341" y="46"/>
                    <a:pt x="1338" y="18"/>
                    <a:pt x="1317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5682017" y="2374479"/>
              <a:ext cx="5195888" cy="3679825"/>
            </a:xfrm>
            <a:custGeom>
              <a:avLst/>
              <a:gdLst>
                <a:gd name="T0" fmla="*/ 1352 w 1383"/>
                <a:gd name="T1" fmla="*/ 346 h 979"/>
                <a:gd name="T2" fmla="*/ 1351 w 1383"/>
                <a:gd name="T3" fmla="*/ 344 h 979"/>
                <a:gd name="T4" fmla="*/ 1349 w 1383"/>
                <a:gd name="T5" fmla="*/ 343 h 979"/>
                <a:gd name="T6" fmla="*/ 731 w 1383"/>
                <a:gd name="T7" fmla="*/ 2 h 979"/>
                <a:gd name="T8" fmla="*/ 720 w 1383"/>
                <a:gd name="T9" fmla="*/ 4 h 979"/>
                <a:gd name="T10" fmla="*/ 317 w 1383"/>
                <a:gd name="T11" fmla="*/ 299 h 979"/>
                <a:gd name="T12" fmla="*/ 315 w 1383"/>
                <a:gd name="T13" fmla="*/ 301 h 979"/>
                <a:gd name="T14" fmla="*/ 315 w 1383"/>
                <a:gd name="T15" fmla="*/ 301 h 979"/>
                <a:gd name="T16" fmla="*/ 4 w 1383"/>
                <a:gd name="T17" fmla="*/ 528 h 979"/>
                <a:gd name="T18" fmla="*/ 2 w 1383"/>
                <a:gd name="T19" fmla="*/ 530 h 979"/>
                <a:gd name="T20" fmla="*/ 0 w 1383"/>
                <a:gd name="T21" fmla="*/ 536 h 979"/>
                <a:gd name="T22" fmla="*/ 3 w 1383"/>
                <a:gd name="T23" fmla="*/ 542 h 979"/>
                <a:gd name="T24" fmla="*/ 81 w 1383"/>
                <a:gd name="T25" fmla="*/ 585 h 979"/>
                <a:gd name="T26" fmla="*/ 600 w 1383"/>
                <a:gd name="T27" fmla="*/ 872 h 979"/>
                <a:gd name="T28" fmla="*/ 611 w 1383"/>
                <a:gd name="T29" fmla="*/ 870 h 979"/>
                <a:gd name="T30" fmla="*/ 840 w 1383"/>
                <a:gd name="T31" fmla="*/ 702 h 979"/>
                <a:gd name="T32" fmla="*/ 840 w 1383"/>
                <a:gd name="T33" fmla="*/ 702 h 979"/>
                <a:gd name="T34" fmla="*/ 857 w 1383"/>
                <a:gd name="T35" fmla="*/ 690 h 979"/>
                <a:gd name="T36" fmla="*/ 857 w 1383"/>
                <a:gd name="T37" fmla="*/ 690 h 979"/>
                <a:gd name="T38" fmla="*/ 924 w 1383"/>
                <a:gd name="T39" fmla="*/ 641 h 979"/>
                <a:gd name="T40" fmla="*/ 924 w 1383"/>
                <a:gd name="T41" fmla="*/ 641 h 979"/>
                <a:gd name="T42" fmla="*/ 1025 w 1383"/>
                <a:gd name="T43" fmla="*/ 567 h 979"/>
                <a:gd name="T44" fmla="*/ 1025 w 1383"/>
                <a:gd name="T45" fmla="*/ 567 h 979"/>
                <a:gd name="T46" fmla="*/ 1287 w 1383"/>
                <a:gd name="T47" fmla="*/ 374 h 979"/>
                <a:gd name="T48" fmla="*/ 1310 w 1383"/>
                <a:gd name="T49" fmla="*/ 359 h 979"/>
                <a:gd name="T50" fmla="*/ 1338 w 1383"/>
                <a:gd name="T51" fmla="*/ 360 h 979"/>
                <a:gd name="T52" fmla="*/ 1343 w 1383"/>
                <a:gd name="T53" fmla="*/ 424 h 979"/>
                <a:gd name="T54" fmla="*/ 1322 w 1383"/>
                <a:gd name="T55" fmla="*/ 442 h 979"/>
                <a:gd name="T56" fmla="*/ 1322 w 1383"/>
                <a:gd name="T57" fmla="*/ 443 h 979"/>
                <a:gd name="T58" fmla="*/ 913 w 1383"/>
                <a:gd name="T59" fmla="*/ 742 h 979"/>
                <a:gd name="T60" fmla="*/ 913 w 1383"/>
                <a:gd name="T61" fmla="*/ 743 h 979"/>
                <a:gd name="T62" fmla="*/ 617 w 1383"/>
                <a:gd name="T63" fmla="*/ 959 h 979"/>
                <a:gd name="T64" fmla="*/ 21 w 1383"/>
                <a:gd name="T65" fmla="*/ 630 h 979"/>
                <a:gd name="T66" fmla="*/ 21 w 1383"/>
                <a:gd name="T67" fmla="*/ 629 h 979"/>
                <a:gd name="T68" fmla="*/ 12 w 1383"/>
                <a:gd name="T69" fmla="*/ 636 h 979"/>
                <a:gd name="T70" fmla="*/ 13 w 1383"/>
                <a:gd name="T71" fmla="*/ 648 h 979"/>
                <a:gd name="T72" fmla="*/ 610 w 1383"/>
                <a:gd name="T73" fmla="*/ 978 h 979"/>
                <a:gd name="T74" fmla="*/ 621 w 1383"/>
                <a:gd name="T75" fmla="*/ 976 h 979"/>
                <a:gd name="T76" fmla="*/ 1024 w 1383"/>
                <a:gd name="T77" fmla="*/ 681 h 979"/>
                <a:gd name="T78" fmla="*/ 1026 w 1383"/>
                <a:gd name="T79" fmla="*/ 679 h 979"/>
                <a:gd name="T80" fmla="*/ 1026 w 1383"/>
                <a:gd name="T81" fmla="*/ 679 h 979"/>
                <a:gd name="T82" fmla="*/ 1337 w 1383"/>
                <a:gd name="T83" fmla="*/ 451 h 979"/>
                <a:gd name="T84" fmla="*/ 1339 w 1383"/>
                <a:gd name="T85" fmla="*/ 450 h 979"/>
                <a:gd name="T86" fmla="*/ 1357 w 1383"/>
                <a:gd name="T87" fmla="*/ 432 h 979"/>
                <a:gd name="T88" fmla="*/ 1352 w 1383"/>
                <a:gd name="T89" fmla="*/ 346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83" h="979">
                  <a:moveTo>
                    <a:pt x="1352" y="346"/>
                  </a:moveTo>
                  <a:cubicBezTo>
                    <a:pt x="1352" y="345"/>
                    <a:pt x="1351" y="345"/>
                    <a:pt x="1351" y="344"/>
                  </a:cubicBezTo>
                  <a:cubicBezTo>
                    <a:pt x="1349" y="343"/>
                    <a:pt x="1349" y="343"/>
                    <a:pt x="1349" y="343"/>
                  </a:cubicBezTo>
                  <a:cubicBezTo>
                    <a:pt x="731" y="2"/>
                    <a:pt x="731" y="2"/>
                    <a:pt x="731" y="2"/>
                  </a:cubicBezTo>
                  <a:cubicBezTo>
                    <a:pt x="728" y="0"/>
                    <a:pt x="724" y="1"/>
                    <a:pt x="720" y="4"/>
                  </a:cubicBezTo>
                  <a:cubicBezTo>
                    <a:pt x="317" y="299"/>
                    <a:pt x="317" y="299"/>
                    <a:pt x="317" y="299"/>
                  </a:cubicBezTo>
                  <a:cubicBezTo>
                    <a:pt x="316" y="299"/>
                    <a:pt x="316" y="300"/>
                    <a:pt x="315" y="301"/>
                  </a:cubicBezTo>
                  <a:cubicBezTo>
                    <a:pt x="315" y="301"/>
                    <a:pt x="315" y="301"/>
                    <a:pt x="315" y="301"/>
                  </a:cubicBezTo>
                  <a:cubicBezTo>
                    <a:pt x="4" y="528"/>
                    <a:pt x="4" y="528"/>
                    <a:pt x="4" y="528"/>
                  </a:cubicBezTo>
                  <a:cubicBezTo>
                    <a:pt x="4" y="529"/>
                    <a:pt x="3" y="530"/>
                    <a:pt x="2" y="530"/>
                  </a:cubicBezTo>
                  <a:cubicBezTo>
                    <a:pt x="1" y="532"/>
                    <a:pt x="0" y="534"/>
                    <a:pt x="0" y="536"/>
                  </a:cubicBezTo>
                  <a:cubicBezTo>
                    <a:pt x="0" y="538"/>
                    <a:pt x="1" y="541"/>
                    <a:pt x="3" y="542"/>
                  </a:cubicBezTo>
                  <a:cubicBezTo>
                    <a:pt x="81" y="585"/>
                    <a:pt x="81" y="585"/>
                    <a:pt x="81" y="585"/>
                  </a:cubicBezTo>
                  <a:cubicBezTo>
                    <a:pt x="600" y="872"/>
                    <a:pt x="600" y="872"/>
                    <a:pt x="600" y="872"/>
                  </a:cubicBezTo>
                  <a:cubicBezTo>
                    <a:pt x="603" y="874"/>
                    <a:pt x="607" y="873"/>
                    <a:pt x="611" y="870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287" y="374"/>
                    <a:pt x="1287" y="374"/>
                    <a:pt x="1287" y="374"/>
                  </a:cubicBezTo>
                  <a:cubicBezTo>
                    <a:pt x="1287" y="374"/>
                    <a:pt x="1299" y="365"/>
                    <a:pt x="1310" y="359"/>
                  </a:cubicBezTo>
                  <a:cubicBezTo>
                    <a:pt x="1320" y="355"/>
                    <a:pt x="1332" y="358"/>
                    <a:pt x="1338" y="360"/>
                  </a:cubicBezTo>
                  <a:cubicBezTo>
                    <a:pt x="1359" y="373"/>
                    <a:pt x="1362" y="401"/>
                    <a:pt x="1343" y="424"/>
                  </a:cubicBezTo>
                  <a:cubicBezTo>
                    <a:pt x="1338" y="430"/>
                    <a:pt x="1331" y="436"/>
                    <a:pt x="1322" y="442"/>
                  </a:cubicBezTo>
                  <a:cubicBezTo>
                    <a:pt x="1322" y="442"/>
                    <a:pt x="1322" y="442"/>
                    <a:pt x="1322" y="443"/>
                  </a:cubicBezTo>
                  <a:cubicBezTo>
                    <a:pt x="913" y="742"/>
                    <a:pt x="913" y="742"/>
                    <a:pt x="913" y="742"/>
                  </a:cubicBezTo>
                  <a:cubicBezTo>
                    <a:pt x="913" y="743"/>
                    <a:pt x="913" y="743"/>
                    <a:pt x="913" y="743"/>
                  </a:cubicBezTo>
                  <a:cubicBezTo>
                    <a:pt x="617" y="959"/>
                    <a:pt x="617" y="959"/>
                    <a:pt x="617" y="959"/>
                  </a:cubicBezTo>
                  <a:cubicBezTo>
                    <a:pt x="21" y="630"/>
                    <a:pt x="21" y="630"/>
                    <a:pt x="21" y="630"/>
                  </a:cubicBezTo>
                  <a:cubicBezTo>
                    <a:pt x="21" y="630"/>
                    <a:pt x="21" y="629"/>
                    <a:pt x="21" y="629"/>
                  </a:cubicBezTo>
                  <a:cubicBezTo>
                    <a:pt x="13" y="635"/>
                    <a:pt x="13" y="636"/>
                    <a:pt x="12" y="636"/>
                  </a:cubicBezTo>
                  <a:cubicBezTo>
                    <a:pt x="9" y="640"/>
                    <a:pt x="9" y="646"/>
                    <a:pt x="13" y="648"/>
                  </a:cubicBezTo>
                  <a:cubicBezTo>
                    <a:pt x="610" y="978"/>
                    <a:pt x="610" y="978"/>
                    <a:pt x="610" y="978"/>
                  </a:cubicBezTo>
                  <a:cubicBezTo>
                    <a:pt x="613" y="979"/>
                    <a:pt x="618" y="979"/>
                    <a:pt x="621" y="976"/>
                  </a:cubicBezTo>
                  <a:cubicBezTo>
                    <a:pt x="1024" y="681"/>
                    <a:pt x="1024" y="681"/>
                    <a:pt x="1024" y="681"/>
                  </a:cubicBezTo>
                  <a:cubicBezTo>
                    <a:pt x="1025" y="681"/>
                    <a:pt x="1025" y="680"/>
                    <a:pt x="1026" y="679"/>
                  </a:cubicBezTo>
                  <a:cubicBezTo>
                    <a:pt x="1026" y="679"/>
                    <a:pt x="1026" y="679"/>
                    <a:pt x="1026" y="679"/>
                  </a:cubicBezTo>
                  <a:cubicBezTo>
                    <a:pt x="1337" y="451"/>
                    <a:pt x="1337" y="451"/>
                    <a:pt x="1337" y="451"/>
                  </a:cubicBezTo>
                  <a:cubicBezTo>
                    <a:pt x="1338" y="451"/>
                    <a:pt x="1338" y="450"/>
                    <a:pt x="1339" y="450"/>
                  </a:cubicBezTo>
                  <a:cubicBezTo>
                    <a:pt x="1346" y="444"/>
                    <a:pt x="1352" y="438"/>
                    <a:pt x="1357" y="432"/>
                  </a:cubicBezTo>
                  <a:cubicBezTo>
                    <a:pt x="1383" y="401"/>
                    <a:pt x="1380" y="364"/>
                    <a:pt x="1352" y="3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38775" y="2833688"/>
            <a:ext cx="3457575" cy="2436019"/>
            <a:chOff x="6309080" y="1920454"/>
            <a:chExt cx="4610100" cy="3248025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391630" y="3253954"/>
              <a:ext cx="4448175" cy="1838325"/>
            </a:xfrm>
            <a:custGeom>
              <a:avLst/>
              <a:gdLst>
                <a:gd name="T0" fmla="*/ 1160 w 1184"/>
                <a:gd name="T1" fmla="*/ 5 h 489"/>
                <a:gd name="T2" fmla="*/ 1133 w 1184"/>
                <a:gd name="T3" fmla="*/ 4 h 489"/>
                <a:gd name="T4" fmla="*/ 1110 w 1184"/>
                <a:gd name="T5" fmla="*/ 19 h 489"/>
                <a:gd name="T6" fmla="*/ 590 w 1184"/>
                <a:gd name="T7" fmla="*/ 400 h 489"/>
                <a:gd name="T8" fmla="*/ 579 w 1184"/>
                <a:gd name="T9" fmla="*/ 402 h 489"/>
                <a:gd name="T10" fmla="*/ 24 w 1184"/>
                <a:gd name="T11" fmla="*/ 95 h 489"/>
                <a:gd name="T12" fmla="*/ 15 w 1184"/>
                <a:gd name="T13" fmla="*/ 145 h 489"/>
                <a:gd name="T14" fmla="*/ 0 w 1184"/>
                <a:gd name="T15" fmla="*/ 159 h 489"/>
                <a:gd name="T16" fmla="*/ 596 w 1184"/>
                <a:gd name="T17" fmla="*/ 489 h 489"/>
                <a:gd name="T18" fmla="*/ 1144 w 1184"/>
                <a:gd name="T19" fmla="*/ 88 h 489"/>
                <a:gd name="T20" fmla="*/ 1145 w 1184"/>
                <a:gd name="T21" fmla="*/ 87 h 489"/>
                <a:gd name="T22" fmla="*/ 1165 w 1184"/>
                <a:gd name="T23" fmla="*/ 69 h 489"/>
                <a:gd name="T24" fmla="*/ 1160 w 1184"/>
                <a:gd name="T25" fmla="*/ 5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4" h="489">
                  <a:moveTo>
                    <a:pt x="1160" y="5"/>
                  </a:moveTo>
                  <a:cubicBezTo>
                    <a:pt x="1155" y="3"/>
                    <a:pt x="1142" y="0"/>
                    <a:pt x="1133" y="4"/>
                  </a:cubicBezTo>
                  <a:cubicBezTo>
                    <a:pt x="1122" y="10"/>
                    <a:pt x="1110" y="19"/>
                    <a:pt x="1110" y="19"/>
                  </a:cubicBezTo>
                  <a:cubicBezTo>
                    <a:pt x="590" y="400"/>
                    <a:pt x="590" y="400"/>
                    <a:pt x="590" y="400"/>
                  </a:cubicBezTo>
                  <a:cubicBezTo>
                    <a:pt x="586" y="403"/>
                    <a:pt x="582" y="404"/>
                    <a:pt x="579" y="402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31" y="110"/>
                    <a:pt x="29" y="129"/>
                    <a:pt x="15" y="145"/>
                  </a:cubicBezTo>
                  <a:cubicBezTo>
                    <a:pt x="11" y="150"/>
                    <a:pt x="6" y="155"/>
                    <a:pt x="0" y="159"/>
                  </a:cubicBezTo>
                  <a:cubicBezTo>
                    <a:pt x="596" y="489"/>
                    <a:pt x="596" y="489"/>
                    <a:pt x="596" y="489"/>
                  </a:cubicBezTo>
                  <a:cubicBezTo>
                    <a:pt x="1144" y="88"/>
                    <a:pt x="1144" y="88"/>
                    <a:pt x="1144" y="88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54" y="81"/>
                    <a:pt x="1160" y="75"/>
                    <a:pt x="1165" y="69"/>
                  </a:cubicBezTo>
                  <a:cubicBezTo>
                    <a:pt x="1184" y="46"/>
                    <a:pt x="1182" y="18"/>
                    <a:pt x="1160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6309080" y="1920454"/>
              <a:ext cx="4610100" cy="3248025"/>
            </a:xfrm>
            <a:custGeom>
              <a:avLst/>
              <a:gdLst>
                <a:gd name="T0" fmla="*/ 1197 w 1227"/>
                <a:gd name="T1" fmla="*/ 346 h 864"/>
                <a:gd name="T2" fmla="*/ 1195 w 1227"/>
                <a:gd name="T3" fmla="*/ 344 h 864"/>
                <a:gd name="T4" fmla="*/ 1193 w 1227"/>
                <a:gd name="T5" fmla="*/ 343 h 864"/>
                <a:gd name="T6" fmla="*/ 576 w 1227"/>
                <a:gd name="T7" fmla="*/ 2 h 864"/>
                <a:gd name="T8" fmla="*/ 565 w 1227"/>
                <a:gd name="T9" fmla="*/ 4 h 864"/>
                <a:gd name="T10" fmla="*/ 409 w 1227"/>
                <a:gd name="T11" fmla="*/ 118 h 864"/>
                <a:gd name="T12" fmla="*/ 408 w 1227"/>
                <a:gd name="T13" fmla="*/ 118 h 864"/>
                <a:gd name="T14" fmla="*/ 5 w 1227"/>
                <a:gd name="T15" fmla="*/ 413 h 864"/>
                <a:gd name="T16" fmla="*/ 3 w 1227"/>
                <a:gd name="T17" fmla="*/ 415 h 864"/>
                <a:gd name="T18" fmla="*/ 1 w 1227"/>
                <a:gd name="T19" fmla="*/ 421 h 864"/>
                <a:gd name="T20" fmla="*/ 4 w 1227"/>
                <a:gd name="T21" fmla="*/ 427 h 864"/>
                <a:gd name="T22" fmla="*/ 82 w 1227"/>
                <a:gd name="T23" fmla="*/ 470 h 864"/>
                <a:gd name="T24" fmla="*/ 601 w 1227"/>
                <a:gd name="T25" fmla="*/ 757 h 864"/>
                <a:gd name="T26" fmla="*/ 612 w 1227"/>
                <a:gd name="T27" fmla="*/ 755 h 864"/>
                <a:gd name="T28" fmla="*/ 684 w 1227"/>
                <a:gd name="T29" fmla="*/ 702 h 864"/>
                <a:gd name="T30" fmla="*/ 684 w 1227"/>
                <a:gd name="T31" fmla="*/ 702 h 864"/>
                <a:gd name="T32" fmla="*/ 702 w 1227"/>
                <a:gd name="T33" fmla="*/ 690 h 864"/>
                <a:gd name="T34" fmla="*/ 702 w 1227"/>
                <a:gd name="T35" fmla="*/ 689 h 864"/>
                <a:gd name="T36" fmla="*/ 766 w 1227"/>
                <a:gd name="T37" fmla="*/ 642 h 864"/>
                <a:gd name="T38" fmla="*/ 767 w 1227"/>
                <a:gd name="T39" fmla="*/ 642 h 864"/>
                <a:gd name="T40" fmla="*/ 1132 w 1227"/>
                <a:gd name="T41" fmla="*/ 374 h 864"/>
                <a:gd name="T42" fmla="*/ 1155 w 1227"/>
                <a:gd name="T43" fmla="*/ 359 h 864"/>
                <a:gd name="T44" fmla="*/ 1182 w 1227"/>
                <a:gd name="T45" fmla="*/ 360 h 864"/>
                <a:gd name="T46" fmla="*/ 1187 w 1227"/>
                <a:gd name="T47" fmla="*/ 424 h 864"/>
                <a:gd name="T48" fmla="*/ 1167 w 1227"/>
                <a:gd name="T49" fmla="*/ 442 h 864"/>
                <a:gd name="T50" fmla="*/ 1166 w 1227"/>
                <a:gd name="T51" fmla="*/ 443 h 864"/>
                <a:gd name="T52" fmla="*/ 1060 w 1227"/>
                <a:gd name="T53" fmla="*/ 521 h 864"/>
                <a:gd name="T54" fmla="*/ 1060 w 1227"/>
                <a:gd name="T55" fmla="*/ 521 h 864"/>
                <a:gd name="T56" fmla="*/ 618 w 1227"/>
                <a:gd name="T57" fmla="*/ 844 h 864"/>
                <a:gd name="T58" fmla="*/ 22 w 1227"/>
                <a:gd name="T59" fmla="*/ 514 h 864"/>
                <a:gd name="T60" fmla="*/ 22 w 1227"/>
                <a:gd name="T61" fmla="*/ 514 h 864"/>
                <a:gd name="T62" fmla="*/ 13 w 1227"/>
                <a:gd name="T63" fmla="*/ 521 h 864"/>
                <a:gd name="T64" fmla="*/ 14 w 1227"/>
                <a:gd name="T65" fmla="*/ 533 h 864"/>
                <a:gd name="T66" fmla="*/ 611 w 1227"/>
                <a:gd name="T67" fmla="*/ 862 h 864"/>
                <a:gd name="T68" fmla="*/ 622 w 1227"/>
                <a:gd name="T69" fmla="*/ 861 h 864"/>
                <a:gd name="T70" fmla="*/ 778 w 1227"/>
                <a:gd name="T71" fmla="*/ 747 h 864"/>
                <a:gd name="T72" fmla="*/ 779 w 1227"/>
                <a:gd name="T73" fmla="*/ 747 h 864"/>
                <a:gd name="T74" fmla="*/ 1181 w 1227"/>
                <a:gd name="T75" fmla="*/ 451 h 864"/>
                <a:gd name="T76" fmla="*/ 1183 w 1227"/>
                <a:gd name="T77" fmla="*/ 450 h 864"/>
                <a:gd name="T78" fmla="*/ 1202 w 1227"/>
                <a:gd name="T79" fmla="*/ 432 h 864"/>
                <a:gd name="T80" fmla="*/ 1197 w 1227"/>
                <a:gd name="T81" fmla="*/ 346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7" h="864">
                  <a:moveTo>
                    <a:pt x="1197" y="346"/>
                  </a:moveTo>
                  <a:cubicBezTo>
                    <a:pt x="1196" y="345"/>
                    <a:pt x="1196" y="345"/>
                    <a:pt x="1195" y="344"/>
                  </a:cubicBezTo>
                  <a:cubicBezTo>
                    <a:pt x="1193" y="343"/>
                    <a:pt x="1193" y="343"/>
                    <a:pt x="1193" y="343"/>
                  </a:cubicBezTo>
                  <a:cubicBezTo>
                    <a:pt x="576" y="2"/>
                    <a:pt x="576" y="2"/>
                    <a:pt x="576" y="2"/>
                  </a:cubicBezTo>
                  <a:cubicBezTo>
                    <a:pt x="573" y="0"/>
                    <a:pt x="568" y="1"/>
                    <a:pt x="565" y="4"/>
                  </a:cubicBezTo>
                  <a:cubicBezTo>
                    <a:pt x="409" y="118"/>
                    <a:pt x="409" y="118"/>
                    <a:pt x="409" y="118"/>
                  </a:cubicBezTo>
                  <a:cubicBezTo>
                    <a:pt x="409" y="118"/>
                    <a:pt x="408" y="118"/>
                    <a:pt x="408" y="118"/>
                  </a:cubicBezTo>
                  <a:cubicBezTo>
                    <a:pt x="5" y="413"/>
                    <a:pt x="5" y="413"/>
                    <a:pt x="5" y="413"/>
                  </a:cubicBezTo>
                  <a:cubicBezTo>
                    <a:pt x="4" y="414"/>
                    <a:pt x="4" y="415"/>
                    <a:pt x="3" y="415"/>
                  </a:cubicBezTo>
                  <a:cubicBezTo>
                    <a:pt x="2" y="417"/>
                    <a:pt x="1" y="419"/>
                    <a:pt x="1" y="421"/>
                  </a:cubicBezTo>
                  <a:cubicBezTo>
                    <a:pt x="0" y="423"/>
                    <a:pt x="2" y="426"/>
                    <a:pt x="4" y="427"/>
                  </a:cubicBezTo>
                  <a:cubicBezTo>
                    <a:pt x="82" y="470"/>
                    <a:pt x="82" y="470"/>
                    <a:pt x="82" y="470"/>
                  </a:cubicBezTo>
                  <a:cubicBezTo>
                    <a:pt x="601" y="757"/>
                    <a:pt x="601" y="757"/>
                    <a:pt x="601" y="757"/>
                  </a:cubicBezTo>
                  <a:cubicBezTo>
                    <a:pt x="604" y="759"/>
                    <a:pt x="608" y="758"/>
                    <a:pt x="612" y="755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702" y="690"/>
                    <a:pt x="702" y="690"/>
                    <a:pt x="702" y="690"/>
                  </a:cubicBezTo>
                  <a:cubicBezTo>
                    <a:pt x="702" y="689"/>
                    <a:pt x="702" y="689"/>
                    <a:pt x="702" y="689"/>
                  </a:cubicBezTo>
                  <a:cubicBezTo>
                    <a:pt x="766" y="642"/>
                    <a:pt x="766" y="642"/>
                    <a:pt x="766" y="642"/>
                  </a:cubicBezTo>
                  <a:cubicBezTo>
                    <a:pt x="766" y="642"/>
                    <a:pt x="767" y="642"/>
                    <a:pt x="767" y="642"/>
                  </a:cubicBezTo>
                  <a:cubicBezTo>
                    <a:pt x="1132" y="374"/>
                    <a:pt x="1132" y="374"/>
                    <a:pt x="1132" y="374"/>
                  </a:cubicBezTo>
                  <a:cubicBezTo>
                    <a:pt x="1132" y="374"/>
                    <a:pt x="1144" y="365"/>
                    <a:pt x="1155" y="359"/>
                  </a:cubicBezTo>
                  <a:cubicBezTo>
                    <a:pt x="1164" y="355"/>
                    <a:pt x="1177" y="358"/>
                    <a:pt x="1182" y="360"/>
                  </a:cubicBezTo>
                  <a:cubicBezTo>
                    <a:pt x="1204" y="373"/>
                    <a:pt x="1206" y="401"/>
                    <a:pt x="1187" y="424"/>
                  </a:cubicBezTo>
                  <a:cubicBezTo>
                    <a:pt x="1182" y="430"/>
                    <a:pt x="1176" y="436"/>
                    <a:pt x="1167" y="442"/>
                  </a:cubicBezTo>
                  <a:cubicBezTo>
                    <a:pt x="1167" y="442"/>
                    <a:pt x="1166" y="442"/>
                    <a:pt x="1166" y="443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618" y="844"/>
                    <a:pt x="618" y="844"/>
                    <a:pt x="618" y="84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14" y="520"/>
                    <a:pt x="14" y="520"/>
                    <a:pt x="13" y="521"/>
                  </a:cubicBezTo>
                  <a:cubicBezTo>
                    <a:pt x="10" y="525"/>
                    <a:pt x="10" y="530"/>
                    <a:pt x="14" y="533"/>
                  </a:cubicBezTo>
                  <a:cubicBezTo>
                    <a:pt x="611" y="862"/>
                    <a:pt x="611" y="862"/>
                    <a:pt x="611" y="862"/>
                  </a:cubicBezTo>
                  <a:cubicBezTo>
                    <a:pt x="614" y="864"/>
                    <a:pt x="619" y="864"/>
                    <a:pt x="622" y="861"/>
                  </a:cubicBezTo>
                  <a:cubicBezTo>
                    <a:pt x="778" y="747"/>
                    <a:pt x="778" y="747"/>
                    <a:pt x="778" y="747"/>
                  </a:cubicBezTo>
                  <a:cubicBezTo>
                    <a:pt x="778" y="747"/>
                    <a:pt x="778" y="747"/>
                    <a:pt x="779" y="747"/>
                  </a:cubicBezTo>
                  <a:cubicBezTo>
                    <a:pt x="1181" y="451"/>
                    <a:pt x="1181" y="451"/>
                    <a:pt x="1181" y="451"/>
                  </a:cubicBezTo>
                  <a:cubicBezTo>
                    <a:pt x="1182" y="451"/>
                    <a:pt x="1182" y="450"/>
                    <a:pt x="1183" y="450"/>
                  </a:cubicBezTo>
                  <a:cubicBezTo>
                    <a:pt x="1190" y="444"/>
                    <a:pt x="1197" y="438"/>
                    <a:pt x="1202" y="432"/>
                  </a:cubicBezTo>
                  <a:cubicBezTo>
                    <a:pt x="1227" y="401"/>
                    <a:pt x="1225" y="364"/>
                    <a:pt x="1197" y="3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34087" y="2405062"/>
            <a:ext cx="3014663" cy="2110979"/>
            <a:chOff x="7102830" y="1348954"/>
            <a:chExt cx="4019550" cy="2814638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180617" y="2607842"/>
              <a:ext cx="3862388" cy="1481138"/>
            </a:xfrm>
            <a:custGeom>
              <a:avLst/>
              <a:gdLst>
                <a:gd name="T0" fmla="*/ 579 w 1028"/>
                <a:gd name="T1" fmla="*/ 307 h 394"/>
                <a:gd name="T2" fmla="*/ 25 w 1028"/>
                <a:gd name="T3" fmla="*/ 0 h 394"/>
                <a:gd name="T4" fmla="*/ 16 w 1028"/>
                <a:gd name="T5" fmla="*/ 50 h 394"/>
                <a:gd name="T6" fmla="*/ 0 w 1028"/>
                <a:gd name="T7" fmla="*/ 65 h 394"/>
                <a:gd name="T8" fmla="*/ 597 w 1028"/>
                <a:gd name="T9" fmla="*/ 394 h 394"/>
                <a:gd name="T10" fmla="*/ 989 w 1028"/>
                <a:gd name="T11" fmla="*/ 107 h 394"/>
                <a:gd name="T12" fmla="*/ 989 w 1028"/>
                <a:gd name="T13" fmla="*/ 107 h 394"/>
                <a:gd name="T14" fmla="*/ 1009 w 1028"/>
                <a:gd name="T15" fmla="*/ 89 h 394"/>
                <a:gd name="T16" fmla="*/ 1004 w 1028"/>
                <a:gd name="T17" fmla="*/ 24 h 394"/>
                <a:gd name="T18" fmla="*/ 977 w 1028"/>
                <a:gd name="T19" fmla="*/ 24 h 394"/>
                <a:gd name="T20" fmla="*/ 954 w 1028"/>
                <a:gd name="T21" fmla="*/ 39 h 394"/>
                <a:gd name="T22" fmla="*/ 591 w 1028"/>
                <a:gd name="T23" fmla="*/ 305 h 394"/>
                <a:gd name="T24" fmla="*/ 579 w 1028"/>
                <a:gd name="T25" fmla="*/ 30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394">
                  <a:moveTo>
                    <a:pt x="579" y="307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2" y="15"/>
                    <a:pt x="29" y="34"/>
                    <a:pt x="16" y="50"/>
                  </a:cubicBezTo>
                  <a:cubicBezTo>
                    <a:pt x="12" y="55"/>
                    <a:pt x="6" y="60"/>
                    <a:pt x="0" y="65"/>
                  </a:cubicBezTo>
                  <a:cubicBezTo>
                    <a:pt x="597" y="394"/>
                    <a:pt x="597" y="394"/>
                    <a:pt x="597" y="394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98" y="101"/>
                    <a:pt x="1004" y="95"/>
                    <a:pt x="1009" y="89"/>
                  </a:cubicBezTo>
                  <a:cubicBezTo>
                    <a:pt x="1028" y="65"/>
                    <a:pt x="1026" y="37"/>
                    <a:pt x="1004" y="24"/>
                  </a:cubicBezTo>
                  <a:cubicBezTo>
                    <a:pt x="999" y="22"/>
                    <a:pt x="986" y="19"/>
                    <a:pt x="977" y="24"/>
                  </a:cubicBezTo>
                  <a:cubicBezTo>
                    <a:pt x="966" y="30"/>
                    <a:pt x="954" y="39"/>
                    <a:pt x="954" y="39"/>
                  </a:cubicBezTo>
                  <a:cubicBezTo>
                    <a:pt x="591" y="305"/>
                    <a:pt x="591" y="305"/>
                    <a:pt x="591" y="305"/>
                  </a:cubicBezTo>
                  <a:cubicBezTo>
                    <a:pt x="587" y="308"/>
                    <a:pt x="582" y="309"/>
                    <a:pt x="579" y="307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102830" y="1348954"/>
              <a:ext cx="4019550" cy="2814638"/>
            </a:xfrm>
            <a:custGeom>
              <a:avLst/>
              <a:gdLst>
                <a:gd name="T0" fmla="*/ 1040 w 1070"/>
                <a:gd name="T1" fmla="*/ 346 h 749"/>
                <a:gd name="T2" fmla="*/ 1038 w 1070"/>
                <a:gd name="T3" fmla="*/ 344 h 749"/>
                <a:gd name="T4" fmla="*/ 1036 w 1070"/>
                <a:gd name="T5" fmla="*/ 343 h 749"/>
                <a:gd name="T6" fmla="*/ 419 w 1070"/>
                <a:gd name="T7" fmla="*/ 2 h 749"/>
                <a:gd name="T8" fmla="*/ 408 w 1070"/>
                <a:gd name="T9" fmla="*/ 3 h 749"/>
                <a:gd name="T10" fmla="*/ 5 w 1070"/>
                <a:gd name="T11" fmla="*/ 298 h 749"/>
                <a:gd name="T12" fmla="*/ 3 w 1070"/>
                <a:gd name="T13" fmla="*/ 300 h 749"/>
                <a:gd name="T14" fmla="*/ 0 w 1070"/>
                <a:gd name="T15" fmla="*/ 306 h 749"/>
                <a:gd name="T16" fmla="*/ 4 w 1070"/>
                <a:gd name="T17" fmla="*/ 312 h 749"/>
                <a:gd name="T18" fmla="*/ 82 w 1070"/>
                <a:gd name="T19" fmla="*/ 355 h 749"/>
                <a:gd name="T20" fmla="*/ 82 w 1070"/>
                <a:gd name="T21" fmla="*/ 355 h 749"/>
                <a:gd name="T22" fmla="*/ 600 w 1070"/>
                <a:gd name="T23" fmla="*/ 642 h 749"/>
                <a:gd name="T24" fmla="*/ 612 w 1070"/>
                <a:gd name="T25" fmla="*/ 640 h 749"/>
                <a:gd name="T26" fmla="*/ 975 w 1070"/>
                <a:gd name="T27" fmla="*/ 374 h 749"/>
                <a:gd name="T28" fmla="*/ 998 w 1070"/>
                <a:gd name="T29" fmla="*/ 359 h 749"/>
                <a:gd name="T30" fmla="*/ 1025 w 1070"/>
                <a:gd name="T31" fmla="*/ 359 h 749"/>
                <a:gd name="T32" fmla="*/ 1030 w 1070"/>
                <a:gd name="T33" fmla="*/ 424 h 749"/>
                <a:gd name="T34" fmla="*/ 1010 w 1070"/>
                <a:gd name="T35" fmla="*/ 442 h 749"/>
                <a:gd name="T36" fmla="*/ 1010 w 1070"/>
                <a:gd name="T37" fmla="*/ 442 h 749"/>
                <a:gd name="T38" fmla="*/ 618 w 1070"/>
                <a:gd name="T39" fmla="*/ 729 h 749"/>
                <a:gd name="T40" fmla="*/ 21 w 1070"/>
                <a:gd name="T41" fmla="*/ 400 h 749"/>
                <a:gd name="T42" fmla="*/ 22 w 1070"/>
                <a:gd name="T43" fmla="*/ 399 h 749"/>
                <a:gd name="T44" fmla="*/ 13 w 1070"/>
                <a:gd name="T45" fmla="*/ 406 h 749"/>
                <a:gd name="T46" fmla="*/ 14 w 1070"/>
                <a:gd name="T47" fmla="*/ 418 h 749"/>
                <a:gd name="T48" fmla="*/ 610 w 1070"/>
                <a:gd name="T49" fmla="*/ 748 h 749"/>
                <a:gd name="T50" fmla="*/ 622 w 1070"/>
                <a:gd name="T51" fmla="*/ 746 h 749"/>
                <a:gd name="T52" fmla="*/ 1025 w 1070"/>
                <a:gd name="T53" fmla="*/ 451 h 749"/>
                <a:gd name="T54" fmla="*/ 1026 w 1070"/>
                <a:gd name="T55" fmla="*/ 449 h 749"/>
                <a:gd name="T56" fmla="*/ 1045 w 1070"/>
                <a:gd name="T57" fmla="*/ 432 h 749"/>
                <a:gd name="T58" fmla="*/ 1040 w 1070"/>
                <a:gd name="T59" fmla="*/ 346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70" h="749">
                  <a:moveTo>
                    <a:pt x="1040" y="346"/>
                  </a:moveTo>
                  <a:cubicBezTo>
                    <a:pt x="1040" y="345"/>
                    <a:pt x="1039" y="344"/>
                    <a:pt x="1038" y="344"/>
                  </a:cubicBezTo>
                  <a:cubicBezTo>
                    <a:pt x="1036" y="343"/>
                    <a:pt x="1036" y="343"/>
                    <a:pt x="1036" y="343"/>
                  </a:cubicBezTo>
                  <a:cubicBezTo>
                    <a:pt x="419" y="2"/>
                    <a:pt x="419" y="2"/>
                    <a:pt x="419" y="2"/>
                  </a:cubicBezTo>
                  <a:cubicBezTo>
                    <a:pt x="416" y="0"/>
                    <a:pt x="411" y="1"/>
                    <a:pt x="408" y="3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4" y="299"/>
                    <a:pt x="3" y="300"/>
                    <a:pt x="3" y="300"/>
                  </a:cubicBezTo>
                  <a:cubicBezTo>
                    <a:pt x="1" y="302"/>
                    <a:pt x="1" y="304"/>
                    <a:pt x="0" y="306"/>
                  </a:cubicBezTo>
                  <a:cubicBezTo>
                    <a:pt x="0" y="308"/>
                    <a:pt x="1" y="311"/>
                    <a:pt x="4" y="312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600" y="642"/>
                    <a:pt x="600" y="642"/>
                    <a:pt x="600" y="642"/>
                  </a:cubicBezTo>
                  <a:cubicBezTo>
                    <a:pt x="603" y="644"/>
                    <a:pt x="608" y="643"/>
                    <a:pt x="612" y="640"/>
                  </a:cubicBezTo>
                  <a:cubicBezTo>
                    <a:pt x="975" y="374"/>
                    <a:pt x="975" y="374"/>
                    <a:pt x="975" y="374"/>
                  </a:cubicBezTo>
                  <a:cubicBezTo>
                    <a:pt x="975" y="374"/>
                    <a:pt x="987" y="365"/>
                    <a:pt x="998" y="359"/>
                  </a:cubicBezTo>
                  <a:cubicBezTo>
                    <a:pt x="1007" y="354"/>
                    <a:pt x="1020" y="357"/>
                    <a:pt x="1025" y="359"/>
                  </a:cubicBezTo>
                  <a:cubicBezTo>
                    <a:pt x="1047" y="372"/>
                    <a:pt x="1049" y="400"/>
                    <a:pt x="1030" y="424"/>
                  </a:cubicBezTo>
                  <a:cubicBezTo>
                    <a:pt x="1025" y="430"/>
                    <a:pt x="1019" y="436"/>
                    <a:pt x="1010" y="442"/>
                  </a:cubicBezTo>
                  <a:cubicBezTo>
                    <a:pt x="1010" y="442"/>
                    <a:pt x="1010" y="442"/>
                    <a:pt x="1010" y="442"/>
                  </a:cubicBezTo>
                  <a:cubicBezTo>
                    <a:pt x="618" y="729"/>
                    <a:pt x="618" y="729"/>
                    <a:pt x="618" y="729"/>
                  </a:cubicBezTo>
                  <a:cubicBezTo>
                    <a:pt x="21" y="400"/>
                    <a:pt x="21" y="400"/>
                    <a:pt x="21" y="400"/>
                  </a:cubicBezTo>
                  <a:cubicBezTo>
                    <a:pt x="21" y="399"/>
                    <a:pt x="22" y="399"/>
                    <a:pt x="22" y="399"/>
                  </a:cubicBezTo>
                  <a:cubicBezTo>
                    <a:pt x="14" y="405"/>
                    <a:pt x="13" y="406"/>
                    <a:pt x="13" y="406"/>
                  </a:cubicBezTo>
                  <a:cubicBezTo>
                    <a:pt x="9" y="410"/>
                    <a:pt x="10" y="416"/>
                    <a:pt x="14" y="418"/>
                  </a:cubicBezTo>
                  <a:cubicBezTo>
                    <a:pt x="610" y="748"/>
                    <a:pt x="610" y="748"/>
                    <a:pt x="610" y="748"/>
                  </a:cubicBezTo>
                  <a:cubicBezTo>
                    <a:pt x="614" y="749"/>
                    <a:pt x="618" y="749"/>
                    <a:pt x="622" y="746"/>
                  </a:cubicBezTo>
                  <a:cubicBezTo>
                    <a:pt x="1025" y="451"/>
                    <a:pt x="1025" y="451"/>
                    <a:pt x="1025" y="451"/>
                  </a:cubicBezTo>
                  <a:cubicBezTo>
                    <a:pt x="1025" y="450"/>
                    <a:pt x="1026" y="450"/>
                    <a:pt x="1026" y="449"/>
                  </a:cubicBezTo>
                  <a:cubicBezTo>
                    <a:pt x="1034" y="444"/>
                    <a:pt x="1040" y="438"/>
                    <a:pt x="1045" y="432"/>
                  </a:cubicBezTo>
                  <a:cubicBezTo>
                    <a:pt x="1070" y="401"/>
                    <a:pt x="1068" y="364"/>
                    <a:pt x="1040" y="3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" name="TextBox 11"/>
          <p:cNvSpPr txBox="1"/>
          <p:nvPr/>
        </p:nvSpPr>
        <p:spPr>
          <a:xfrm rot="1801613">
            <a:off x="5814449" y="4836119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EDEAC5"/>
                </a:solidFill>
              </a:rPr>
              <a:t>GELİR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801613">
            <a:off x="6290386" y="4195688"/>
            <a:ext cx="1057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EDEAC5"/>
                </a:solidFill>
              </a:rPr>
              <a:t>KİTAPLA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935179">
            <a:off x="7179558" y="3044300"/>
            <a:ext cx="124303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700" b="1" dirty="0">
                <a:solidFill>
                  <a:srgbClr val="F9F8EB"/>
                </a:solidFill>
              </a:rPr>
              <a:t>BAŞARI</a:t>
            </a:r>
            <a:endParaRPr lang="id-ID" sz="2700" b="1" dirty="0">
              <a:solidFill>
                <a:srgbClr val="F9F8EB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640037" y="2567734"/>
            <a:ext cx="0" cy="281409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5934" y="1721531"/>
            <a:ext cx="4308413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Düzenli Kitap Okursanız</a:t>
            </a:r>
            <a:endParaRPr lang="id-ID" sz="2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Freeform 9"/>
          <p:cNvSpPr>
            <a:spLocks noEditPoints="1"/>
          </p:cNvSpPr>
          <p:nvPr/>
        </p:nvSpPr>
        <p:spPr bwMode="auto">
          <a:xfrm>
            <a:off x="6122379" y="1354788"/>
            <a:ext cx="1228750" cy="1994441"/>
          </a:xfrm>
          <a:custGeom>
            <a:avLst/>
            <a:gdLst>
              <a:gd name="T0" fmla="*/ 222 w 369"/>
              <a:gd name="T1" fmla="*/ 571 h 600"/>
              <a:gd name="T2" fmla="*/ 236 w 369"/>
              <a:gd name="T3" fmla="*/ 582 h 600"/>
              <a:gd name="T4" fmla="*/ 249 w 369"/>
              <a:gd name="T5" fmla="*/ 595 h 600"/>
              <a:gd name="T6" fmla="*/ 207 w 369"/>
              <a:gd name="T7" fmla="*/ 574 h 600"/>
              <a:gd name="T8" fmla="*/ 199 w 369"/>
              <a:gd name="T9" fmla="*/ 569 h 600"/>
              <a:gd name="T10" fmla="*/ 203 w 369"/>
              <a:gd name="T11" fmla="*/ 519 h 600"/>
              <a:gd name="T12" fmla="*/ 175 w 369"/>
              <a:gd name="T13" fmla="*/ 544 h 600"/>
              <a:gd name="T14" fmla="*/ 170 w 369"/>
              <a:gd name="T15" fmla="*/ 570 h 600"/>
              <a:gd name="T16" fmla="*/ 166 w 369"/>
              <a:gd name="T17" fmla="*/ 586 h 600"/>
              <a:gd name="T18" fmla="*/ 130 w 369"/>
              <a:gd name="T19" fmla="*/ 597 h 600"/>
              <a:gd name="T20" fmla="*/ 142 w 369"/>
              <a:gd name="T21" fmla="*/ 585 h 600"/>
              <a:gd name="T22" fmla="*/ 141 w 369"/>
              <a:gd name="T23" fmla="*/ 569 h 600"/>
              <a:gd name="T24" fmla="*/ 113 w 369"/>
              <a:gd name="T25" fmla="*/ 512 h 600"/>
              <a:gd name="T26" fmla="*/ 113 w 369"/>
              <a:gd name="T27" fmla="*/ 507 h 600"/>
              <a:gd name="T28" fmla="*/ 112 w 369"/>
              <a:gd name="T29" fmla="*/ 249 h 600"/>
              <a:gd name="T30" fmla="*/ 60 w 369"/>
              <a:gd name="T31" fmla="*/ 166 h 600"/>
              <a:gd name="T32" fmla="*/ 0 w 369"/>
              <a:gd name="T33" fmla="*/ 148 h 600"/>
              <a:gd name="T34" fmla="*/ 24 w 369"/>
              <a:gd name="T35" fmla="*/ 95 h 600"/>
              <a:gd name="T36" fmla="*/ 15 w 369"/>
              <a:gd name="T37" fmla="*/ 25 h 600"/>
              <a:gd name="T38" fmla="*/ 28 w 369"/>
              <a:gd name="T39" fmla="*/ 54 h 600"/>
              <a:gd name="T40" fmla="*/ 41 w 369"/>
              <a:gd name="T41" fmla="*/ 59 h 600"/>
              <a:gd name="T42" fmla="*/ 103 w 369"/>
              <a:gd name="T43" fmla="*/ 105 h 600"/>
              <a:gd name="T44" fmla="*/ 126 w 369"/>
              <a:gd name="T45" fmla="*/ 126 h 600"/>
              <a:gd name="T46" fmla="*/ 164 w 369"/>
              <a:gd name="T47" fmla="*/ 145 h 600"/>
              <a:gd name="T48" fmla="*/ 156 w 369"/>
              <a:gd name="T49" fmla="*/ 118 h 600"/>
              <a:gd name="T50" fmla="*/ 153 w 369"/>
              <a:gd name="T51" fmla="*/ 83 h 600"/>
              <a:gd name="T52" fmla="*/ 129 w 369"/>
              <a:gd name="T53" fmla="*/ 57 h 600"/>
              <a:gd name="T54" fmla="*/ 207 w 369"/>
              <a:gd name="T55" fmla="*/ 64 h 600"/>
              <a:gd name="T56" fmla="*/ 215 w 369"/>
              <a:gd name="T57" fmla="*/ 81 h 600"/>
              <a:gd name="T58" fmla="*/ 213 w 369"/>
              <a:gd name="T59" fmla="*/ 81 h 600"/>
              <a:gd name="T60" fmla="*/ 199 w 369"/>
              <a:gd name="T61" fmla="*/ 92 h 600"/>
              <a:gd name="T62" fmla="*/ 191 w 369"/>
              <a:gd name="T63" fmla="*/ 128 h 600"/>
              <a:gd name="T64" fmla="*/ 210 w 369"/>
              <a:gd name="T65" fmla="*/ 138 h 600"/>
              <a:gd name="T66" fmla="*/ 244 w 369"/>
              <a:gd name="T67" fmla="*/ 119 h 600"/>
              <a:gd name="T68" fmla="*/ 255 w 369"/>
              <a:gd name="T69" fmla="*/ 102 h 600"/>
              <a:gd name="T70" fmla="*/ 314 w 369"/>
              <a:gd name="T71" fmla="*/ 53 h 600"/>
              <a:gd name="T72" fmla="*/ 339 w 369"/>
              <a:gd name="T73" fmla="*/ 5 h 600"/>
              <a:gd name="T74" fmla="*/ 359 w 369"/>
              <a:gd name="T75" fmla="*/ 27 h 600"/>
              <a:gd name="T76" fmla="*/ 346 w 369"/>
              <a:gd name="T77" fmla="*/ 54 h 600"/>
              <a:gd name="T78" fmla="*/ 362 w 369"/>
              <a:gd name="T79" fmla="*/ 105 h 600"/>
              <a:gd name="T80" fmla="*/ 303 w 369"/>
              <a:gd name="T81" fmla="*/ 161 h 600"/>
              <a:gd name="T82" fmla="*/ 254 w 369"/>
              <a:gd name="T83" fmla="*/ 192 h 600"/>
              <a:gd name="T84" fmla="*/ 251 w 369"/>
              <a:gd name="T85" fmla="*/ 290 h 600"/>
              <a:gd name="T86" fmla="*/ 261 w 369"/>
              <a:gd name="T87" fmla="*/ 446 h 600"/>
              <a:gd name="T88" fmla="*/ 240 w 369"/>
              <a:gd name="T89" fmla="*/ 511 h 600"/>
              <a:gd name="T90" fmla="*/ 233 w 369"/>
              <a:gd name="T91" fmla="*/ 570 h 600"/>
              <a:gd name="T92" fmla="*/ 227 w 369"/>
              <a:gd name="T93" fmla="*/ 59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9" h="600">
                <a:moveTo>
                  <a:pt x="233" y="570"/>
                </a:moveTo>
                <a:cubicBezTo>
                  <a:pt x="230" y="570"/>
                  <a:pt x="226" y="570"/>
                  <a:pt x="222" y="570"/>
                </a:cubicBezTo>
                <a:cubicBezTo>
                  <a:pt x="222" y="570"/>
                  <a:pt x="222" y="570"/>
                  <a:pt x="222" y="571"/>
                </a:cubicBezTo>
                <a:cubicBezTo>
                  <a:pt x="225" y="573"/>
                  <a:pt x="228" y="576"/>
                  <a:pt x="231" y="578"/>
                </a:cubicBezTo>
                <a:cubicBezTo>
                  <a:pt x="232" y="579"/>
                  <a:pt x="233" y="579"/>
                  <a:pt x="234" y="579"/>
                </a:cubicBezTo>
                <a:cubicBezTo>
                  <a:pt x="235" y="580"/>
                  <a:pt x="236" y="581"/>
                  <a:pt x="236" y="582"/>
                </a:cubicBezTo>
                <a:cubicBezTo>
                  <a:pt x="240" y="585"/>
                  <a:pt x="243" y="588"/>
                  <a:pt x="247" y="590"/>
                </a:cubicBezTo>
                <a:cubicBezTo>
                  <a:pt x="248" y="591"/>
                  <a:pt x="248" y="592"/>
                  <a:pt x="249" y="593"/>
                </a:cubicBezTo>
                <a:cubicBezTo>
                  <a:pt x="249" y="594"/>
                  <a:pt x="249" y="594"/>
                  <a:pt x="249" y="595"/>
                </a:cubicBezTo>
                <a:cubicBezTo>
                  <a:pt x="245" y="596"/>
                  <a:pt x="232" y="597"/>
                  <a:pt x="229" y="596"/>
                </a:cubicBezTo>
                <a:cubicBezTo>
                  <a:pt x="223" y="594"/>
                  <a:pt x="210" y="583"/>
                  <a:pt x="206" y="578"/>
                </a:cubicBezTo>
                <a:cubicBezTo>
                  <a:pt x="206" y="577"/>
                  <a:pt x="207" y="575"/>
                  <a:pt x="207" y="574"/>
                </a:cubicBezTo>
                <a:cubicBezTo>
                  <a:pt x="206" y="573"/>
                  <a:pt x="206" y="571"/>
                  <a:pt x="205" y="570"/>
                </a:cubicBezTo>
                <a:cubicBezTo>
                  <a:pt x="203" y="570"/>
                  <a:pt x="201" y="569"/>
                  <a:pt x="199" y="569"/>
                </a:cubicBezTo>
                <a:cubicBezTo>
                  <a:pt x="199" y="569"/>
                  <a:pt x="199" y="569"/>
                  <a:pt x="199" y="569"/>
                </a:cubicBezTo>
                <a:cubicBezTo>
                  <a:pt x="200" y="565"/>
                  <a:pt x="201" y="560"/>
                  <a:pt x="203" y="556"/>
                </a:cubicBezTo>
                <a:cubicBezTo>
                  <a:pt x="203" y="552"/>
                  <a:pt x="203" y="547"/>
                  <a:pt x="203" y="543"/>
                </a:cubicBezTo>
                <a:cubicBezTo>
                  <a:pt x="203" y="535"/>
                  <a:pt x="203" y="527"/>
                  <a:pt x="203" y="519"/>
                </a:cubicBezTo>
                <a:cubicBezTo>
                  <a:pt x="203" y="518"/>
                  <a:pt x="202" y="517"/>
                  <a:pt x="202" y="515"/>
                </a:cubicBezTo>
                <a:cubicBezTo>
                  <a:pt x="195" y="516"/>
                  <a:pt x="188" y="516"/>
                  <a:pt x="180" y="517"/>
                </a:cubicBezTo>
                <a:cubicBezTo>
                  <a:pt x="181" y="526"/>
                  <a:pt x="177" y="536"/>
                  <a:pt x="175" y="544"/>
                </a:cubicBezTo>
                <a:cubicBezTo>
                  <a:pt x="175" y="552"/>
                  <a:pt x="176" y="561"/>
                  <a:pt x="177" y="570"/>
                </a:cubicBezTo>
                <a:cubicBezTo>
                  <a:pt x="174" y="570"/>
                  <a:pt x="172" y="570"/>
                  <a:pt x="170" y="569"/>
                </a:cubicBezTo>
                <a:cubicBezTo>
                  <a:pt x="170" y="570"/>
                  <a:pt x="170" y="570"/>
                  <a:pt x="170" y="570"/>
                </a:cubicBezTo>
                <a:cubicBezTo>
                  <a:pt x="170" y="573"/>
                  <a:pt x="171" y="576"/>
                  <a:pt x="171" y="579"/>
                </a:cubicBezTo>
                <a:cubicBezTo>
                  <a:pt x="170" y="580"/>
                  <a:pt x="169" y="581"/>
                  <a:pt x="168" y="582"/>
                </a:cubicBezTo>
                <a:cubicBezTo>
                  <a:pt x="167" y="584"/>
                  <a:pt x="167" y="585"/>
                  <a:pt x="166" y="586"/>
                </a:cubicBezTo>
                <a:cubicBezTo>
                  <a:pt x="164" y="588"/>
                  <a:pt x="162" y="589"/>
                  <a:pt x="160" y="591"/>
                </a:cubicBezTo>
                <a:cubicBezTo>
                  <a:pt x="157" y="593"/>
                  <a:pt x="155" y="597"/>
                  <a:pt x="150" y="598"/>
                </a:cubicBezTo>
                <a:cubicBezTo>
                  <a:pt x="144" y="600"/>
                  <a:pt x="136" y="598"/>
                  <a:pt x="130" y="597"/>
                </a:cubicBezTo>
                <a:cubicBezTo>
                  <a:pt x="130" y="597"/>
                  <a:pt x="130" y="597"/>
                  <a:pt x="130" y="596"/>
                </a:cubicBezTo>
                <a:cubicBezTo>
                  <a:pt x="131" y="595"/>
                  <a:pt x="131" y="593"/>
                  <a:pt x="131" y="592"/>
                </a:cubicBezTo>
                <a:cubicBezTo>
                  <a:pt x="133" y="588"/>
                  <a:pt x="139" y="587"/>
                  <a:pt x="142" y="585"/>
                </a:cubicBezTo>
                <a:cubicBezTo>
                  <a:pt x="145" y="582"/>
                  <a:pt x="149" y="579"/>
                  <a:pt x="152" y="576"/>
                </a:cubicBezTo>
                <a:cubicBezTo>
                  <a:pt x="153" y="574"/>
                  <a:pt x="153" y="571"/>
                  <a:pt x="153" y="569"/>
                </a:cubicBezTo>
                <a:cubicBezTo>
                  <a:pt x="149" y="569"/>
                  <a:pt x="145" y="569"/>
                  <a:pt x="141" y="569"/>
                </a:cubicBezTo>
                <a:cubicBezTo>
                  <a:pt x="141" y="564"/>
                  <a:pt x="140" y="557"/>
                  <a:pt x="140" y="553"/>
                </a:cubicBezTo>
                <a:cubicBezTo>
                  <a:pt x="142" y="541"/>
                  <a:pt x="143" y="515"/>
                  <a:pt x="136" y="509"/>
                </a:cubicBezTo>
                <a:cubicBezTo>
                  <a:pt x="128" y="510"/>
                  <a:pt x="121" y="511"/>
                  <a:pt x="113" y="512"/>
                </a:cubicBezTo>
                <a:cubicBezTo>
                  <a:pt x="113" y="512"/>
                  <a:pt x="113" y="511"/>
                  <a:pt x="113" y="511"/>
                </a:cubicBezTo>
                <a:cubicBezTo>
                  <a:pt x="113" y="509"/>
                  <a:pt x="114" y="508"/>
                  <a:pt x="114" y="507"/>
                </a:cubicBezTo>
                <a:cubicBezTo>
                  <a:pt x="113" y="507"/>
                  <a:pt x="113" y="507"/>
                  <a:pt x="113" y="507"/>
                </a:cubicBezTo>
                <a:cubicBezTo>
                  <a:pt x="113" y="457"/>
                  <a:pt x="114" y="407"/>
                  <a:pt x="115" y="358"/>
                </a:cubicBezTo>
                <a:cubicBezTo>
                  <a:pt x="114" y="334"/>
                  <a:pt x="113" y="310"/>
                  <a:pt x="113" y="286"/>
                </a:cubicBezTo>
                <a:cubicBezTo>
                  <a:pt x="112" y="273"/>
                  <a:pt x="112" y="261"/>
                  <a:pt x="112" y="249"/>
                </a:cubicBezTo>
                <a:cubicBezTo>
                  <a:pt x="111" y="242"/>
                  <a:pt x="111" y="235"/>
                  <a:pt x="111" y="228"/>
                </a:cubicBezTo>
                <a:cubicBezTo>
                  <a:pt x="110" y="218"/>
                  <a:pt x="109" y="208"/>
                  <a:pt x="108" y="198"/>
                </a:cubicBezTo>
                <a:cubicBezTo>
                  <a:pt x="92" y="188"/>
                  <a:pt x="76" y="177"/>
                  <a:pt x="60" y="166"/>
                </a:cubicBezTo>
                <a:cubicBezTo>
                  <a:pt x="56" y="167"/>
                  <a:pt x="51" y="168"/>
                  <a:pt x="47" y="169"/>
                </a:cubicBezTo>
                <a:cubicBezTo>
                  <a:pt x="36" y="168"/>
                  <a:pt x="27" y="163"/>
                  <a:pt x="20" y="159"/>
                </a:cubicBezTo>
                <a:cubicBezTo>
                  <a:pt x="13" y="155"/>
                  <a:pt x="7" y="152"/>
                  <a:pt x="0" y="148"/>
                </a:cubicBezTo>
                <a:cubicBezTo>
                  <a:pt x="0" y="145"/>
                  <a:pt x="0" y="141"/>
                  <a:pt x="1" y="137"/>
                </a:cubicBezTo>
                <a:cubicBezTo>
                  <a:pt x="4" y="132"/>
                  <a:pt x="8" y="128"/>
                  <a:pt x="12" y="123"/>
                </a:cubicBezTo>
                <a:cubicBezTo>
                  <a:pt x="16" y="113"/>
                  <a:pt x="20" y="104"/>
                  <a:pt x="24" y="95"/>
                </a:cubicBezTo>
                <a:cubicBezTo>
                  <a:pt x="26" y="92"/>
                  <a:pt x="32" y="77"/>
                  <a:pt x="32" y="74"/>
                </a:cubicBezTo>
                <a:cubicBezTo>
                  <a:pt x="31" y="65"/>
                  <a:pt x="20" y="60"/>
                  <a:pt x="16" y="54"/>
                </a:cubicBezTo>
                <a:cubicBezTo>
                  <a:pt x="15" y="44"/>
                  <a:pt x="13" y="34"/>
                  <a:pt x="15" y="25"/>
                </a:cubicBezTo>
                <a:cubicBezTo>
                  <a:pt x="17" y="25"/>
                  <a:pt x="18" y="25"/>
                  <a:pt x="20" y="24"/>
                </a:cubicBezTo>
                <a:cubicBezTo>
                  <a:pt x="24" y="27"/>
                  <a:pt x="27" y="31"/>
                  <a:pt x="31" y="35"/>
                </a:cubicBezTo>
                <a:cubicBezTo>
                  <a:pt x="30" y="36"/>
                  <a:pt x="26" y="51"/>
                  <a:pt x="28" y="54"/>
                </a:cubicBezTo>
                <a:cubicBezTo>
                  <a:pt x="32" y="56"/>
                  <a:pt x="35" y="59"/>
                  <a:pt x="38" y="62"/>
                </a:cubicBezTo>
                <a:cubicBezTo>
                  <a:pt x="39" y="62"/>
                  <a:pt x="39" y="62"/>
                  <a:pt x="39" y="62"/>
                </a:cubicBezTo>
                <a:cubicBezTo>
                  <a:pt x="39" y="61"/>
                  <a:pt x="40" y="60"/>
                  <a:pt x="41" y="59"/>
                </a:cubicBezTo>
                <a:cubicBezTo>
                  <a:pt x="52" y="67"/>
                  <a:pt x="63" y="75"/>
                  <a:pt x="74" y="83"/>
                </a:cubicBezTo>
                <a:cubicBezTo>
                  <a:pt x="80" y="89"/>
                  <a:pt x="86" y="96"/>
                  <a:pt x="92" y="103"/>
                </a:cubicBezTo>
                <a:cubicBezTo>
                  <a:pt x="96" y="104"/>
                  <a:pt x="99" y="104"/>
                  <a:pt x="103" y="105"/>
                </a:cubicBezTo>
                <a:cubicBezTo>
                  <a:pt x="108" y="107"/>
                  <a:pt x="113" y="112"/>
                  <a:pt x="116" y="116"/>
                </a:cubicBezTo>
                <a:cubicBezTo>
                  <a:pt x="115" y="117"/>
                  <a:pt x="114" y="121"/>
                  <a:pt x="115" y="121"/>
                </a:cubicBezTo>
                <a:cubicBezTo>
                  <a:pt x="119" y="123"/>
                  <a:pt x="122" y="124"/>
                  <a:pt x="126" y="126"/>
                </a:cubicBezTo>
                <a:cubicBezTo>
                  <a:pt x="128" y="128"/>
                  <a:pt x="131" y="131"/>
                  <a:pt x="133" y="133"/>
                </a:cubicBezTo>
                <a:cubicBezTo>
                  <a:pt x="135" y="134"/>
                  <a:pt x="137" y="135"/>
                  <a:pt x="139" y="136"/>
                </a:cubicBezTo>
                <a:cubicBezTo>
                  <a:pt x="147" y="140"/>
                  <a:pt x="154" y="144"/>
                  <a:pt x="164" y="145"/>
                </a:cubicBezTo>
                <a:cubicBezTo>
                  <a:pt x="166" y="141"/>
                  <a:pt x="168" y="136"/>
                  <a:pt x="166" y="131"/>
                </a:cubicBezTo>
                <a:cubicBezTo>
                  <a:pt x="165" y="129"/>
                  <a:pt x="161" y="127"/>
                  <a:pt x="160" y="126"/>
                </a:cubicBezTo>
                <a:cubicBezTo>
                  <a:pt x="158" y="123"/>
                  <a:pt x="157" y="121"/>
                  <a:pt x="156" y="118"/>
                </a:cubicBezTo>
                <a:cubicBezTo>
                  <a:pt x="154" y="111"/>
                  <a:pt x="156" y="104"/>
                  <a:pt x="156" y="97"/>
                </a:cubicBezTo>
                <a:cubicBezTo>
                  <a:pt x="156" y="95"/>
                  <a:pt x="156" y="93"/>
                  <a:pt x="156" y="91"/>
                </a:cubicBezTo>
                <a:cubicBezTo>
                  <a:pt x="155" y="89"/>
                  <a:pt x="154" y="86"/>
                  <a:pt x="153" y="83"/>
                </a:cubicBezTo>
                <a:cubicBezTo>
                  <a:pt x="153" y="82"/>
                  <a:pt x="154" y="81"/>
                  <a:pt x="154" y="79"/>
                </a:cubicBezTo>
                <a:cubicBezTo>
                  <a:pt x="154" y="75"/>
                  <a:pt x="153" y="71"/>
                  <a:pt x="153" y="67"/>
                </a:cubicBezTo>
                <a:cubicBezTo>
                  <a:pt x="145" y="64"/>
                  <a:pt x="137" y="60"/>
                  <a:pt x="129" y="57"/>
                </a:cubicBezTo>
                <a:cubicBezTo>
                  <a:pt x="145" y="55"/>
                  <a:pt x="160" y="53"/>
                  <a:pt x="176" y="51"/>
                </a:cubicBezTo>
                <a:cubicBezTo>
                  <a:pt x="180" y="53"/>
                  <a:pt x="183" y="54"/>
                  <a:pt x="187" y="56"/>
                </a:cubicBezTo>
                <a:cubicBezTo>
                  <a:pt x="193" y="58"/>
                  <a:pt x="200" y="61"/>
                  <a:pt x="207" y="64"/>
                </a:cubicBezTo>
                <a:cubicBezTo>
                  <a:pt x="211" y="66"/>
                  <a:pt x="215" y="69"/>
                  <a:pt x="220" y="72"/>
                </a:cubicBezTo>
                <a:cubicBezTo>
                  <a:pt x="224" y="74"/>
                  <a:pt x="227" y="76"/>
                  <a:pt x="231" y="79"/>
                </a:cubicBezTo>
                <a:cubicBezTo>
                  <a:pt x="226" y="79"/>
                  <a:pt x="220" y="80"/>
                  <a:pt x="215" y="81"/>
                </a:cubicBezTo>
                <a:cubicBezTo>
                  <a:pt x="215" y="85"/>
                  <a:pt x="214" y="90"/>
                  <a:pt x="214" y="95"/>
                </a:cubicBezTo>
                <a:cubicBezTo>
                  <a:pt x="214" y="95"/>
                  <a:pt x="213" y="94"/>
                  <a:pt x="213" y="94"/>
                </a:cubicBezTo>
                <a:cubicBezTo>
                  <a:pt x="213" y="90"/>
                  <a:pt x="213" y="85"/>
                  <a:pt x="213" y="81"/>
                </a:cubicBezTo>
                <a:cubicBezTo>
                  <a:pt x="209" y="81"/>
                  <a:pt x="205" y="81"/>
                  <a:pt x="200" y="82"/>
                </a:cubicBezTo>
                <a:cubicBezTo>
                  <a:pt x="199" y="84"/>
                  <a:pt x="198" y="87"/>
                  <a:pt x="198" y="90"/>
                </a:cubicBezTo>
                <a:cubicBezTo>
                  <a:pt x="198" y="91"/>
                  <a:pt x="198" y="90"/>
                  <a:pt x="199" y="92"/>
                </a:cubicBezTo>
                <a:cubicBezTo>
                  <a:pt x="196" y="99"/>
                  <a:pt x="201" y="109"/>
                  <a:pt x="198" y="118"/>
                </a:cubicBezTo>
                <a:cubicBezTo>
                  <a:pt x="197" y="121"/>
                  <a:pt x="195" y="123"/>
                  <a:pt x="194" y="126"/>
                </a:cubicBezTo>
                <a:cubicBezTo>
                  <a:pt x="193" y="127"/>
                  <a:pt x="192" y="127"/>
                  <a:pt x="191" y="128"/>
                </a:cubicBezTo>
                <a:cubicBezTo>
                  <a:pt x="190" y="131"/>
                  <a:pt x="192" y="139"/>
                  <a:pt x="194" y="140"/>
                </a:cubicBezTo>
                <a:cubicBezTo>
                  <a:pt x="195" y="141"/>
                  <a:pt x="196" y="142"/>
                  <a:pt x="197" y="143"/>
                </a:cubicBezTo>
                <a:cubicBezTo>
                  <a:pt x="201" y="141"/>
                  <a:pt x="205" y="140"/>
                  <a:pt x="210" y="138"/>
                </a:cubicBezTo>
                <a:cubicBezTo>
                  <a:pt x="218" y="133"/>
                  <a:pt x="223" y="125"/>
                  <a:pt x="236" y="125"/>
                </a:cubicBezTo>
                <a:cubicBezTo>
                  <a:pt x="236" y="124"/>
                  <a:pt x="236" y="122"/>
                  <a:pt x="237" y="121"/>
                </a:cubicBezTo>
                <a:cubicBezTo>
                  <a:pt x="239" y="120"/>
                  <a:pt x="242" y="120"/>
                  <a:pt x="244" y="119"/>
                </a:cubicBezTo>
                <a:cubicBezTo>
                  <a:pt x="245" y="117"/>
                  <a:pt x="246" y="115"/>
                  <a:pt x="247" y="113"/>
                </a:cubicBezTo>
                <a:cubicBezTo>
                  <a:pt x="249" y="111"/>
                  <a:pt x="253" y="112"/>
                  <a:pt x="254" y="110"/>
                </a:cubicBezTo>
                <a:cubicBezTo>
                  <a:pt x="255" y="108"/>
                  <a:pt x="254" y="103"/>
                  <a:pt x="255" y="102"/>
                </a:cubicBezTo>
                <a:cubicBezTo>
                  <a:pt x="261" y="97"/>
                  <a:pt x="267" y="93"/>
                  <a:pt x="273" y="88"/>
                </a:cubicBezTo>
                <a:cubicBezTo>
                  <a:pt x="278" y="84"/>
                  <a:pt x="282" y="80"/>
                  <a:pt x="287" y="75"/>
                </a:cubicBezTo>
                <a:cubicBezTo>
                  <a:pt x="296" y="68"/>
                  <a:pt x="305" y="60"/>
                  <a:pt x="314" y="53"/>
                </a:cubicBezTo>
                <a:cubicBezTo>
                  <a:pt x="325" y="44"/>
                  <a:pt x="337" y="36"/>
                  <a:pt x="345" y="24"/>
                </a:cubicBezTo>
                <a:cubicBezTo>
                  <a:pt x="344" y="18"/>
                  <a:pt x="341" y="13"/>
                  <a:pt x="338" y="8"/>
                </a:cubicBezTo>
                <a:cubicBezTo>
                  <a:pt x="338" y="7"/>
                  <a:pt x="339" y="6"/>
                  <a:pt x="339" y="5"/>
                </a:cubicBezTo>
                <a:cubicBezTo>
                  <a:pt x="340" y="4"/>
                  <a:pt x="351" y="0"/>
                  <a:pt x="352" y="0"/>
                </a:cubicBezTo>
                <a:cubicBezTo>
                  <a:pt x="354" y="2"/>
                  <a:pt x="351" y="6"/>
                  <a:pt x="352" y="9"/>
                </a:cubicBezTo>
                <a:cubicBezTo>
                  <a:pt x="353" y="13"/>
                  <a:pt x="360" y="22"/>
                  <a:pt x="359" y="27"/>
                </a:cubicBezTo>
                <a:cubicBezTo>
                  <a:pt x="358" y="28"/>
                  <a:pt x="357" y="29"/>
                  <a:pt x="356" y="30"/>
                </a:cubicBezTo>
                <a:cubicBezTo>
                  <a:pt x="353" y="35"/>
                  <a:pt x="349" y="40"/>
                  <a:pt x="346" y="44"/>
                </a:cubicBezTo>
                <a:cubicBezTo>
                  <a:pt x="346" y="48"/>
                  <a:pt x="346" y="51"/>
                  <a:pt x="346" y="54"/>
                </a:cubicBezTo>
                <a:cubicBezTo>
                  <a:pt x="345" y="56"/>
                  <a:pt x="345" y="58"/>
                  <a:pt x="345" y="60"/>
                </a:cubicBezTo>
                <a:cubicBezTo>
                  <a:pt x="348" y="68"/>
                  <a:pt x="352" y="75"/>
                  <a:pt x="355" y="83"/>
                </a:cubicBezTo>
                <a:cubicBezTo>
                  <a:pt x="357" y="90"/>
                  <a:pt x="360" y="98"/>
                  <a:pt x="362" y="105"/>
                </a:cubicBezTo>
                <a:cubicBezTo>
                  <a:pt x="365" y="113"/>
                  <a:pt x="369" y="120"/>
                  <a:pt x="367" y="131"/>
                </a:cubicBezTo>
                <a:cubicBezTo>
                  <a:pt x="354" y="138"/>
                  <a:pt x="341" y="145"/>
                  <a:pt x="329" y="152"/>
                </a:cubicBezTo>
                <a:cubicBezTo>
                  <a:pt x="320" y="155"/>
                  <a:pt x="312" y="158"/>
                  <a:pt x="303" y="161"/>
                </a:cubicBezTo>
                <a:cubicBezTo>
                  <a:pt x="300" y="163"/>
                  <a:pt x="300" y="167"/>
                  <a:pt x="295" y="170"/>
                </a:cubicBezTo>
                <a:cubicBezTo>
                  <a:pt x="283" y="175"/>
                  <a:pt x="270" y="181"/>
                  <a:pt x="258" y="186"/>
                </a:cubicBezTo>
                <a:cubicBezTo>
                  <a:pt x="256" y="188"/>
                  <a:pt x="255" y="190"/>
                  <a:pt x="254" y="192"/>
                </a:cubicBezTo>
                <a:cubicBezTo>
                  <a:pt x="251" y="193"/>
                  <a:pt x="249" y="193"/>
                  <a:pt x="247" y="193"/>
                </a:cubicBezTo>
                <a:cubicBezTo>
                  <a:pt x="248" y="221"/>
                  <a:pt x="249" y="248"/>
                  <a:pt x="251" y="275"/>
                </a:cubicBezTo>
                <a:cubicBezTo>
                  <a:pt x="251" y="280"/>
                  <a:pt x="251" y="285"/>
                  <a:pt x="251" y="290"/>
                </a:cubicBezTo>
                <a:cubicBezTo>
                  <a:pt x="252" y="306"/>
                  <a:pt x="253" y="322"/>
                  <a:pt x="254" y="339"/>
                </a:cubicBezTo>
                <a:cubicBezTo>
                  <a:pt x="256" y="368"/>
                  <a:pt x="258" y="397"/>
                  <a:pt x="260" y="426"/>
                </a:cubicBezTo>
                <a:cubicBezTo>
                  <a:pt x="261" y="433"/>
                  <a:pt x="261" y="440"/>
                  <a:pt x="261" y="446"/>
                </a:cubicBezTo>
                <a:cubicBezTo>
                  <a:pt x="263" y="458"/>
                  <a:pt x="264" y="475"/>
                  <a:pt x="262" y="487"/>
                </a:cubicBezTo>
                <a:cubicBezTo>
                  <a:pt x="261" y="490"/>
                  <a:pt x="262" y="505"/>
                  <a:pt x="261" y="507"/>
                </a:cubicBezTo>
                <a:cubicBezTo>
                  <a:pt x="254" y="508"/>
                  <a:pt x="247" y="509"/>
                  <a:pt x="240" y="511"/>
                </a:cubicBezTo>
                <a:cubicBezTo>
                  <a:pt x="239" y="517"/>
                  <a:pt x="236" y="521"/>
                  <a:pt x="235" y="526"/>
                </a:cubicBezTo>
                <a:cubicBezTo>
                  <a:pt x="234" y="531"/>
                  <a:pt x="234" y="535"/>
                  <a:pt x="234" y="540"/>
                </a:cubicBezTo>
                <a:cubicBezTo>
                  <a:pt x="232" y="549"/>
                  <a:pt x="233" y="561"/>
                  <a:pt x="233" y="570"/>
                </a:cubicBezTo>
                <a:close/>
                <a:moveTo>
                  <a:pt x="227" y="596"/>
                </a:moveTo>
                <a:cubicBezTo>
                  <a:pt x="227" y="596"/>
                  <a:pt x="227" y="596"/>
                  <a:pt x="228" y="596"/>
                </a:cubicBezTo>
                <a:cubicBezTo>
                  <a:pt x="227" y="596"/>
                  <a:pt x="227" y="596"/>
                  <a:pt x="227" y="59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Kitap Okuyun</a:t>
            </a:r>
            <a:endParaRPr lang="id-ID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649706" y="2671011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Hızlı okuma ve hızlı anlama alışkanlığı kazanırsınız.</a:t>
            </a:r>
          </a:p>
        </p:txBody>
      </p:sp>
      <p:sp>
        <p:nvSpPr>
          <p:cNvPr id="41" name="40 Metin kutusu"/>
          <p:cNvSpPr txBox="1"/>
          <p:nvPr/>
        </p:nvSpPr>
        <p:spPr>
          <a:xfrm>
            <a:off x="693822" y="3617490"/>
            <a:ext cx="3982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rgbClr val="0070C0"/>
                </a:solidFill>
              </a:rPr>
              <a:t>Anlama, analiz etme, sentez yapma, yorumlama, farklı düşünebilme becerileriniz gelişir.</a:t>
            </a:r>
          </a:p>
        </p:txBody>
      </p:sp>
      <p:sp>
        <p:nvSpPr>
          <p:cNvPr id="42" name="41 Metin kutusu"/>
          <p:cNvSpPr txBox="1"/>
          <p:nvPr/>
        </p:nvSpPr>
        <p:spPr>
          <a:xfrm>
            <a:off x="713875" y="4876790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chemeClr val="accent3">
                    <a:lumMod val="75000"/>
                  </a:schemeClr>
                </a:solidFill>
              </a:rPr>
              <a:t>Ders başarınız ve genel kültürünüz artar.</a:t>
            </a:r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</p:spTree>
    <p:extLst>
      <p:ext uri="{BB962C8B-B14F-4D97-AF65-F5344CB8AC3E}">
        <p14:creationId xmlns:p14="http://schemas.microsoft.com/office/powerpoint/2010/main" val="38943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8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8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8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 animBg="1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Straight Connector 149"/>
          <p:cNvCxnSpPr/>
          <p:nvPr/>
        </p:nvCxnSpPr>
        <p:spPr>
          <a:xfrm flipV="1">
            <a:off x="4160948" y="3072830"/>
            <a:ext cx="0" cy="44645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48049" y="1127008"/>
            <a:ext cx="472494" cy="47249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89" name="Oval 88"/>
          <p:cNvSpPr/>
          <p:nvPr/>
        </p:nvSpPr>
        <p:spPr>
          <a:xfrm>
            <a:off x="3925095" y="2620567"/>
            <a:ext cx="472494" cy="47249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1" name="Oval 90"/>
          <p:cNvSpPr/>
          <p:nvPr/>
        </p:nvSpPr>
        <p:spPr>
          <a:xfrm>
            <a:off x="5327770" y="2303621"/>
            <a:ext cx="472494" cy="4724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3" name="Oval 92"/>
          <p:cNvSpPr/>
          <p:nvPr/>
        </p:nvSpPr>
        <p:spPr>
          <a:xfrm>
            <a:off x="6622825" y="1590818"/>
            <a:ext cx="472494" cy="47249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4" name="Oval 93"/>
          <p:cNvSpPr/>
          <p:nvPr/>
        </p:nvSpPr>
        <p:spPr>
          <a:xfrm>
            <a:off x="650850" y="3199123"/>
            <a:ext cx="472494" cy="4724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b="1" dirty="0"/>
          </a:p>
        </p:txBody>
      </p:sp>
      <p:sp>
        <p:nvSpPr>
          <p:cNvPr id="96" name="Oval 95"/>
          <p:cNvSpPr/>
          <p:nvPr/>
        </p:nvSpPr>
        <p:spPr>
          <a:xfrm>
            <a:off x="2254673" y="2883350"/>
            <a:ext cx="472494" cy="4724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grpSp>
        <p:nvGrpSpPr>
          <p:cNvPr id="2" name="Group 96"/>
          <p:cNvGrpSpPr/>
          <p:nvPr/>
        </p:nvGrpSpPr>
        <p:grpSpPr>
          <a:xfrm>
            <a:off x="288110" y="4121792"/>
            <a:ext cx="1201422" cy="935771"/>
            <a:chOff x="6576101" y="3549380"/>
            <a:chExt cx="1601896" cy="1247694"/>
          </a:xfrm>
        </p:grpSpPr>
        <p:sp>
          <p:nvSpPr>
            <p:cNvPr id="98" name="Freeform 5"/>
            <p:cNvSpPr>
              <a:spLocks/>
            </p:cNvSpPr>
            <p:nvPr/>
          </p:nvSpPr>
          <p:spPr bwMode="auto">
            <a:xfrm>
              <a:off x="7375640" y="3551259"/>
              <a:ext cx="802357" cy="1245815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6576101" y="3549380"/>
              <a:ext cx="799539" cy="1247694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" name="Group 102"/>
          <p:cNvGrpSpPr/>
          <p:nvPr/>
        </p:nvGrpSpPr>
        <p:grpSpPr>
          <a:xfrm>
            <a:off x="1939802" y="3801691"/>
            <a:ext cx="1105590" cy="1255872"/>
            <a:chOff x="8778356" y="3041095"/>
            <a:chExt cx="1474120" cy="1755979"/>
          </a:xfrm>
        </p:grpSpPr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-96256" y="5138758"/>
            <a:ext cx="1876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Okuduklarımızın</a:t>
            </a:r>
            <a:endParaRPr lang="id-ID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755281" y="5102664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4" name="Group 112"/>
          <p:cNvGrpSpPr/>
          <p:nvPr/>
        </p:nvGrpSpPr>
        <p:grpSpPr>
          <a:xfrm>
            <a:off x="3563900" y="3568227"/>
            <a:ext cx="1201422" cy="1489336"/>
            <a:chOff x="4751866" y="3424136"/>
            <a:chExt cx="1601896" cy="1985781"/>
          </a:xfrm>
        </p:grpSpPr>
        <p:sp>
          <p:nvSpPr>
            <p:cNvPr id="114" name="Freeform 5"/>
            <p:cNvSpPr>
              <a:spLocks/>
            </p:cNvSpPr>
            <p:nvPr/>
          </p:nvSpPr>
          <p:spPr bwMode="auto">
            <a:xfrm>
              <a:off x="5551405" y="3427127"/>
              <a:ext cx="802357" cy="1982790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Freeform 6"/>
            <p:cNvSpPr>
              <a:spLocks/>
            </p:cNvSpPr>
            <p:nvPr/>
          </p:nvSpPr>
          <p:spPr bwMode="auto">
            <a:xfrm>
              <a:off x="4751866" y="3424136"/>
              <a:ext cx="799539" cy="1985781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5035110" y="3210353"/>
            <a:ext cx="1105590" cy="1883306"/>
            <a:chOff x="8778356" y="3041095"/>
            <a:chExt cx="1474120" cy="1755979"/>
          </a:xfrm>
        </p:grpSpPr>
        <p:sp>
          <p:nvSpPr>
            <p:cNvPr id="120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3267281" y="5102664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Gördüklerimizin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766363" y="5102664"/>
            <a:ext cx="1435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Görüp&amp;</a:t>
            </a:r>
          </a:p>
          <a:p>
            <a:pPr algn="ctr"/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082134" y="5138759"/>
            <a:ext cx="1661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Söylediklerimizin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6285775" y="2562727"/>
            <a:ext cx="1245990" cy="2494836"/>
            <a:chOff x="7453959" y="3727890"/>
            <a:chExt cx="1615623" cy="1069183"/>
          </a:xfrm>
        </p:grpSpPr>
        <p:sp>
          <p:nvSpPr>
            <p:cNvPr id="130" name="Freeform 7"/>
            <p:cNvSpPr>
              <a:spLocks/>
            </p:cNvSpPr>
            <p:nvPr/>
          </p:nvSpPr>
          <p:spPr bwMode="auto">
            <a:xfrm>
              <a:off x="7453959" y="3727890"/>
              <a:ext cx="799539" cy="1069183"/>
            </a:xfrm>
            <a:custGeom>
              <a:avLst/>
              <a:gdLst>
                <a:gd name="T0" fmla="*/ 0 w 360"/>
                <a:gd name="T1" fmla="*/ 480 h 480"/>
                <a:gd name="T2" fmla="*/ 360 w 360"/>
                <a:gd name="T3" fmla="*/ 480 h 480"/>
                <a:gd name="T4" fmla="*/ 360 w 360"/>
                <a:gd name="T5" fmla="*/ 1 h 480"/>
                <a:gd name="T6" fmla="*/ 0 w 360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80">
                  <a:moveTo>
                    <a:pt x="0" y="480"/>
                  </a:moveTo>
                  <a:cubicBezTo>
                    <a:pt x="360" y="480"/>
                    <a:pt x="360" y="480"/>
                    <a:pt x="360" y="48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21"/>
                    <a:pt x="0" y="480"/>
                  </a:cubicBezTo>
                  <a:close/>
                </a:path>
              </a:pathLst>
            </a:custGeom>
            <a:solidFill>
              <a:schemeClr val="accent5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1" name="Freeform 8"/>
            <p:cNvSpPr>
              <a:spLocks/>
            </p:cNvSpPr>
            <p:nvPr/>
          </p:nvSpPr>
          <p:spPr bwMode="auto">
            <a:xfrm>
              <a:off x="8269104" y="3729769"/>
              <a:ext cx="800478" cy="1067304"/>
            </a:xfrm>
            <a:custGeom>
              <a:avLst/>
              <a:gdLst>
                <a:gd name="T0" fmla="*/ 0 w 360"/>
                <a:gd name="T1" fmla="*/ 0 h 479"/>
                <a:gd name="T2" fmla="*/ 0 w 360"/>
                <a:gd name="T3" fmla="*/ 479 h 479"/>
                <a:gd name="T4" fmla="*/ 360 w 360"/>
                <a:gd name="T5" fmla="*/ 479 h 479"/>
                <a:gd name="T6" fmla="*/ 0 w 360"/>
                <a:gd name="T7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79">
                  <a:moveTo>
                    <a:pt x="0" y="0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360" y="479"/>
                    <a:pt x="360" y="479"/>
                    <a:pt x="360" y="479"/>
                  </a:cubicBezTo>
                  <a:cubicBezTo>
                    <a:pt x="240" y="320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7" name="Group 131"/>
          <p:cNvGrpSpPr/>
          <p:nvPr/>
        </p:nvGrpSpPr>
        <p:grpSpPr>
          <a:xfrm>
            <a:off x="7810461" y="2081463"/>
            <a:ext cx="1105590" cy="2976100"/>
            <a:chOff x="8778356" y="3041095"/>
            <a:chExt cx="1474120" cy="1755979"/>
          </a:xfrm>
        </p:grpSpPr>
        <p:sp>
          <p:nvSpPr>
            <p:cNvPr id="133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6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4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7662053" y="5102664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Yaptıklarımızın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224954" y="5057563"/>
            <a:ext cx="8694092" cy="0"/>
          </a:xfrm>
          <a:prstGeom prst="line">
            <a:avLst/>
          </a:prstGeom>
          <a:ln w="44450">
            <a:solidFill>
              <a:schemeClr val="tx2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887765" y="3568228"/>
            <a:ext cx="0" cy="44645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98939" y="3309146"/>
            <a:ext cx="58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 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4684502" y="347272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40%</a:t>
            </a:r>
          </a:p>
        </p:txBody>
      </p:sp>
      <p:cxnSp>
        <p:nvCxnSpPr>
          <p:cNvPr id="144" name="Straight Connector 143"/>
          <p:cNvCxnSpPr/>
          <p:nvPr/>
        </p:nvCxnSpPr>
        <p:spPr>
          <a:xfrm flipV="1">
            <a:off x="6906311" y="2059405"/>
            <a:ext cx="0" cy="446459"/>
          </a:xfrm>
          <a:prstGeom prst="line">
            <a:avLst/>
          </a:prstGeom>
          <a:ln w="19050">
            <a:solidFill>
              <a:schemeClr val="accent5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580573" y="1716122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70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2487484" y="3254750"/>
            <a:ext cx="0" cy="446459"/>
          </a:xfrm>
          <a:prstGeom prst="line">
            <a:avLst/>
          </a:prstGeom>
          <a:ln w="19050">
            <a:solidFill>
              <a:schemeClr val="accent3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2221901" y="299566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0%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072646" y="319728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55%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3895365" y="274155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5577230" y="2678078"/>
            <a:ext cx="0" cy="446459"/>
          </a:xfrm>
          <a:prstGeom prst="line">
            <a:avLst/>
          </a:prstGeom>
          <a:ln w="19050">
            <a:solidFill>
              <a:schemeClr val="accent2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5275551" y="241899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8287903" y="1504241"/>
            <a:ext cx="0" cy="446459"/>
          </a:xfrm>
          <a:prstGeom prst="line">
            <a:avLst/>
          </a:prstGeom>
          <a:ln w="19050">
            <a:solidFill>
              <a:schemeClr val="accent6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8022320" y="124515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90%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Nasıl İyi Öğreniriz?</a:t>
            </a:r>
            <a:endParaRPr lang="id-ID" dirty="0"/>
          </a:p>
        </p:txBody>
      </p:sp>
      <p:sp>
        <p:nvSpPr>
          <p:cNvPr id="48" name="4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  <p:sp>
        <p:nvSpPr>
          <p:cNvPr id="49" name="48 Metin kutusu"/>
          <p:cNvSpPr txBox="1"/>
          <p:nvPr/>
        </p:nvSpPr>
        <p:spPr>
          <a:xfrm>
            <a:off x="2101933" y="5771408"/>
            <a:ext cx="4857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chemeClr val="accent6">
                    <a:lumMod val="75000"/>
                  </a:schemeClr>
                </a:solidFill>
              </a:rPr>
              <a:t>Aklımızda kalır…</a:t>
            </a:r>
          </a:p>
        </p:txBody>
      </p:sp>
    </p:spTree>
    <p:extLst>
      <p:ext uri="{BB962C8B-B14F-4D97-AF65-F5344CB8AC3E}">
        <p14:creationId xmlns:p14="http://schemas.microsoft.com/office/powerpoint/2010/main" val="27395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  <p:bldP spid="91" grpId="0" animBg="1"/>
      <p:bldP spid="93" grpId="0" animBg="1"/>
      <p:bldP spid="94" grpId="0" animBg="1"/>
      <p:bldP spid="96" grpId="0" animBg="1"/>
      <p:bldP spid="109" grpId="0"/>
      <p:bldP spid="111" grpId="0"/>
      <p:bldP spid="125" grpId="0"/>
      <p:bldP spid="127" grpId="0"/>
      <p:bldP spid="128" grpId="0"/>
      <p:bldP spid="136" grpId="0"/>
      <p:bldP spid="139" grpId="0"/>
      <p:bldP spid="143" grpId="0"/>
      <p:bldP spid="145" grpId="0"/>
      <p:bldP spid="147" grpId="0"/>
      <p:bldP spid="149" grpId="0"/>
      <p:bldP spid="151" grpId="0"/>
      <p:bldP spid="153" grpId="0"/>
      <p:bldP spid="157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10679</TotalTime>
  <Words>551</Words>
  <Application>Microsoft Office PowerPoint</Application>
  <PresentationFormat>Ekran Gösterisi (4:3)</PresentationFormat>
  <Paragraphs>154</Paragraphs>
  <Slides>14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</vt:lpstr>
      <vt:lpstr>Signika Negative</vt:lpstr>
      <vt:lpstr>ubuntu</vt:lpstr>
      <vt:lpstr>Office Theme</vt:lpstr>
      <vt:lpstr>PowerPoint Sunusu</vt:lpstr>
      <vt:lpstr>Neden Verimli Çalışmalıyız?</vt:lpstr>
      <vt:lpstr>Verimli Çalışmak İçin</vt:lpstr>
      <vt:lpstr>PowerPoint Sunusu</vt:lpstr>
      <vt:lpstr>PowerPoint Sunusu</vt:lpstr>
      <vt:lpstr>Tekrar Yapın.</vt:lpstr>
      <vt:lpstr>Tekrar Yapmadığınızda</vt:lpstr>
      <vt:lpstr>Kitap Okuyun</vt:lpstr>
      <vt:lpstr>Nasıl İyi Öğreniriz?</vt:lpstr>
      <vt:lpstr>PowerPoint Sunusu</vt:lpstr>
      <vt:lpstr>PowerPoint Sunusu</vt:lpstr>
      <vt:lpstr>PowerPoint Sunusu</vt:lpstr>
      <vt:lpstr>ÇALIŞIRKEN BUNLARA DİKKAT!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koçak</cp:lastModifiedBy>
  <cp:revision>548</cp:revision>
  <dcterms:created xsi:type="dcterms:W3CDTF">2014-12-21T04:26:02Z</dcterms:created>
  <dcterms:modified xsi:type="dcterms:W3CDTF">2020-11-02T07:57:18Z</dcterms:modified>
</cp:coreProperties>
</file>