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handoutMasterIdLst>
    <p:handoutMasterId r:id="rId17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 varScale="1">
        <p:scale>
          <a:sx n="79" d="100"/>
          <a:sy n="79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02.11.2020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Just Resize</a:t>
            </a:r>
            <a:r>
              <a:rPr lang="id-ID" baseline="0" dirty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02/11/2020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02/11/2020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02/11/2020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www.rehberlikservisim.com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230582" y="4745301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tx1"/>
                </a:solidFill>
              </a:rPr>
              <a:t>KOÇAK ORTAOKULU</a:t>
            </a: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www.rehbelikservisim.com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>
                <a:solidFill>
                  <a:srgbClr val="C00000"/>
                </a:solidFill>
              </a:rPr>
              <a:t>Verimli çalışmalıyız….</a:t>
            </a: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id-ID" dirty="0"/>
              <a:t>www.rehberlikservisim.com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/>
              <a:t> ve </a:t>
            </a:r>
            <a:r>
              <a:rPr lang="tr-TR" sz="3200" b="1" dirty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/>
              <a:t> düzenli tekrarlar yapın.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/>
              <a:t>50</a:t>
            </a:r>
            <a:r>
              <a:rPr lang="id-ID" sz="3000" b="1" dirty="0"/>
              <a:t>%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/>
              <a:t>70</a:t>
            </a:r>
            <a:r>
              <a:rPr lang="id-ID" sz="3000" b="1" dirty="0"/>
              <a:t>%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/>
              <a:t>8</a:t>
            </a:r>
            <a:r>
              <a:rPr lang="tr-TR" sz="3000" b="1" dirty="0"/>
              <a:t>0</a:t>
            </a:r>
            <a:r>
              <a:rPr lang="id-ID" sz="3000" b="1" dirty="0"/>
              <a:t>%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>
                <a:solidFill>
                  <a:srgbClr val="C00000"/>
                </a:solidFill>
              </a:rPr>
              <a:t>Unutursunuz….</a:t>
            </a: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www.rehberlikservisim.com</a:t>
            </a:r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10679</TotalTime>
  <Words>551</Words>
  <Application>Microsoft Office PowerPoint</Application>
  <PresentationFormat>Ekran Gösterisi (4:3)</PresentationFormat>
  <Paragraphs>154</Paragraphs>
  <Slides>14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</vt:lpstr>
      <vt:lpstr>Signika Negative</vt:lpstr>
      <vt:lpstr>ubuntu</vt:lpstr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koçak</cp:lastModifiedBy>
  <cp:revision>548</cp:revision>
  <dcterms:created xsi:type="dcterms:W3CDTF">2014-12-21T04:26:02Z</dcterms:created>
  <dcterms:modified xsi:type="dcterms:W3CDTF">2020-11-02T07:57:18Z</dcterms:modified>
</cp:coreProperties>
</file>